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667" r:id="rId2"/>
    <p:sldId id="579" r:id="rId3"/>
    <p:sldId id="735" r:id="rId4"/>
    <p:sldId id="687" r:id="rId5"/>
    <p:sldId id="736" r:id="rId6"/>
    <p:sldId id="720" r:id="rId7"/>
    <p:sldId id="721" r:id="rId8"/>
    <p:sldId id="734" r:id="rId9"/>
    <p:sldId id="715" r:id="rId10"/>
    <p:sldId id="733" r:id="rId11"/>
    <p:sldId id="671" r:id="rId12"/>
    <p:sldId id="707" r:id="rId13"/>
    <p:sldId id="708" r:id="rId14"/>
    <p:sldId id="709" r:id="rId15"/>
    <p:sldId id="492" r:id="rId16"/>
    <p:sldId id="737" r:id="rId17"/>
    <p:sldId id="738" r:id="rId18"/>
    <p:sldId id="739" r:id="rId19"/>
    <p:sldId id="740" r:id="rId20"/>
    <p:sldId id="741" r:id="rId21"/>
    <p:sldId id="742" r:id="rId22"/>
    <p:sldId id="743" r:id="rId23"/>
    <p:sldId id="744" r:id="rId24"/>
    <p:sldId id="745" r:id="rId25"/>
    <p:sldId id="746" r:id="rId26"/>
    <p:sldId id="747" r:id="rId27"/>
    <p:sldId id="748" r:id="rId28"/>
    <p:sldId id="749" r:id="rId29"/>
    <p:sldId id="750" r:id="rId30"/>
    <p:sldId id="751" r:id="rId31"/>
    <p:sldId id="575" r:id="rId32"/>
    <p:sldId id="416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A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FB3BF-C58F-9D4A-8FAA-A56703762BE5}" v="101" dt="2025-09-03T06:22:40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/>
    <p:restoredTop sz="86531"/>
  </p:normalViewPr>
  <p:slideViewPr>
    <p:cSldViewPr snapToGrid="0">
      <p:cViewPr varScale="1">
        <p:scale>
          <a:sx n="110" d="100"/>
          <a:sy n="110" d="100"/>
        </p:scale>
        <p:origin x="155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similiano Faini" userId="f95b9dc0-b6ae-42df-bc4b-419af918a11b" providerId="ADAL" clId="{DB9A2FEF-44F3-5D5B-817A-68D53BD4B5AB}"/>
    <pc:docChg chg="undo custSel addSld delSld modSld sldOrd">
      <pc:chgData name="Massimiliano Faini" userId="f95b9dc0-b6ae-42df-bc4b-419af918a11b" providerId="ADAL" clId="{DB9A2FEF-44F3-5D5B-817A-68D53BD4B5AB}" dt="2025-09-03T06:23:42.669" v="297" actId="2696"/>
      <pc:docMkLst>
        <pc:docMk/>
      </pc:docMkLst>
      <pc:sldChg chg="modSp mod">
        <pc:chgData name="Massimiliano Faini" userId="f95b9dc0-b6ae-42df-bc4b-419af918a11b" providerId="ADAL" clId="{DB9A2FEF-44F3-5D5B-817A-68D53BD4B5AB}" dt="2025-09-03T06:07:54.981" v="26" actId="403"/>
        <pc:sldMkLst>
          <pc:docMk/>
          <pc:sldMk cId="3895257504" sldId="579"/>
        </pc:sldMkLst>
        <pc:spChg chg="mod">
          <ac:chgData name="Massimiliano Faini" userId="f95b9dc0-b6ae-42df-bc4b-419af918a11b" providerId="ADAL" clId="{DB9A2FEF-44F3-5D5B-817A-68D53BD4B5AB}" dt="2025-09-03T06:07:54.981" v="26" actId="403"/>
          <ac:spMkLst>
            <pc:docMk/>
            <pc:sldMk cId="3895257504" sldId="579"/>
            <ac:spMk id="3" creationId="{B452F708-D668-58B5-6264-2664944D7F75}"/>
          </ac:spMkLst>
        </pc:spChg>
      </pc:sldChg>
      <pc:sldChg chg="del">
        <pc:chgData name="Massimiliano Faini" userId="f95b9dc0-b6ae-42df-bc4b-419af918a11b" providerId="ADAL" clId="{DB9A2FEF-44F3-5D5B-817A-68D53BD4B5AB}" dt="2025-09-03T06:09:58.202" v="48" actId="2696"/>
        <pc:sldMkLst>
          <pc:docMk/>
          <pc:sldMk cId="2783529670" sldId="616"/>
        </pc:sldMkLst>
      </pc:sldChg>
      <pc:sldChg chg="modSp mod">
        <pc:chgData name="Massimiliano Faini" userId="f95b9dc0-b6ae-42df-bc4b-419af918a11b" providerId="ADAL" clId="{DB9A2FEF-44F3-5D5B-817A-68D53BD4B5AB}" dt="2025-09-03T06:07:03.964" v="22" actId="6549"/>
        <pc:sldMkLst>
          <pc:docMk/>
          <pc:sldMk cId="4208934835" sldId="667"/>
        </pc:sldMkLst>
        <pc:spChg chg="mod">
          <ac:chgData name="Massimiliano Faini" userId="f95b9dc0-b6ae-42df-bc4b-419af918a11b" providerId="ADAL" clId="{DB9A2FEF-44F3-5D5B-817A-68D53BD4B5AB}" dt="2025-09-03T06:07:03.964" v="22" actId="6549"/>
          <ac:spMkLst>
            <pc:docMk/>
            <pc:sldMk cId="4208934835" sldId="667"/>
            <ac:spMk id="4" creationId="{7F40FC00-2B49-EBBB-C8C8-995E09BC7144}"/>
          </ac:spMkLst>
        </pc:spChg>
      </pc:sldChg>
      <pc:sldChg chg="del">
        <pc:chgData name="Massimiliano Faini" userId="f95b9dc0-b6ae-42df-bc4b-419af918a11b" providerId="ADAL" clId="{DB9A2FEF-44F3-5D5B-817A-68D53BD4B5AB}" dt="2025-09-03T06:17:51.922" v="66" actId="2696"/>
        <pc:sldMkLst>
          <pc:docMk/>
          <pc:sldMk cId="1820653715" sldId="676"/>
        </pc:sldMkLst>
      </pc:sldChg>
      <pc:sldChg chg="addSp delSp modSp mod">
        <pc:chgData name="Massimiliano Faini" userId="f95b9dc0-b6ae-42df-bc4b-419af918a11b" providerId="ADAL" clId="{DB9A2FEF-44F3-5D5B-817A-68D53BD4B5AB}" dt="2025-09-03T06:14:47.530" v="59" actId="1076"/>
        <pc:sldMkLst>
          <pc:docMk/>
          <pc:sldMk cId="1178646865" sldId="715"/>
        </pc:sldMkLst>
        <pc:picChg chg="add mod">
          <ac:chgData name="Massimiliano Faini" userId="f95b9dc0-b6ae-42df-bc4b-419af918a11b" providerId="ADAL" clId="{DB9A2FEF-44F3-5D5B-817A-68D53BD4B5AB}" dt="2025-09-03T06:14:47.530" v="59" actId="1076"/>
          <ac:picMkLst>
            <pc:docMk/>
            <pc:sldMk cId="1178646865" sldId="715"/>
            <ac:picMk id="4" creationId="{1ADC4270-89AC-76F2-1B3E-E50BEE66DCD5}"/>
          </ac:picMkLst>
        </pc:picChg>
        <pc:picChg chg="del">
          <ac:chgData name="Massimiliano Faini" userId="f95b9dc0-b6ae-42df-bc4b-419af918a11b" providerId="ADAL" clId="{DB9A2FEF-44F3-5D5B-817A-68D53BD4B5AB}" dt="2025-09-03T06:14:41.694" v="57" actId="478"/>
          <ac:picMkLst>
            <pc:docMk/>
            <pc:sldMk cId="1178646865" sldId="715"/>
            <ac:picMk id="6" creationId="{D956714F-8F20-FE90-FE9D-9E09AFCD7C0D}"/>
          </ac:picMkLst>
        </pc:picChg>
      </pc:sldChg>
      <pc:sldChg chg="del">
        <pc:chgData name="Massimiliano Faini" userId="f95b9dc0-b6ae-42df-bc4b-419af918a11b" providerId="ADAL" clId="{DB9A2FEF-44F3-5D5B-817A-68D53BD4B5AB}" dt="2025-09-03T06:09:33.176" v="46" actId="2696"/>
        <pc:sldMkLst>
          <pc:docMk/>
          <pc:sldMk cId="2737471325" sldId="718"/>
        </pc:sldMkLst>
      </pc:sldChg>
      <pc:sldChg chg="del">
        <pc:chgData name="Massimiliano Faini" userId="f95b9dc0-b6ae-42df-bc4b-419af918a11b" providerId="ADAL" clId="{DB9A2FEF-44F3-5D5B-817A-68D53BD4B5AB}" dt="2025-09-03T06:10:09.777" v="49" actId="2696"/>
        <pc:sldMkLst>
          <pc:docMk/>
          <pc:sldMk cId="3697018187" sldId="719"/>
        </pc:sldMkLst>
      </pc:sldChg>
      <pc:sldChg chg="del">
        <pc:chgData name="Massimiliano Faini" userId="f95b9dc0-b6ae-42df-bc4b-419af918a11b" providerId="ADAL" clId="{DB9A2FEF-44F3-5D5B-817A-68D53BD4B5AB}" dt="2025-09-03T06:17:51.922" v="66" actId="2696"/>
        <pc:sldMkLst>
          <pc:docMk/>
          <pc:sldMk cId="4026414916" sldId="722"/>
        </pc:sldMkLst>
      </pc:sldChg>
      <pc:sldChg chg="del">
        <pc:chgData name="Massimiliano Faini" userId="f95b9dc0-b6ae-42df-bc4b-419af918a11b" providerId="ADAL" clId="{DB9A2FEF-44F3-5D5B-817A-68D53BD4B5AB}" dt="2025-09-03T06:17:51.922" v="66" actId="2696"/>
        <pc:sldMkLst>
          <pc:docMk/>
          <pc:sldMk cId="1680882346" sldId="723"/>
        </pc:sldMkLst>
      </pc:sldChg>
      <pc:sldChg chg="del">
        <pc:chgData name="Massimiliano Faini" userId="f95b9dc0-b6ae-42df-bc4b-419af918a11b" providerId="ADAL" clId="{DB9A2FEF-44F3-5D5B-817A-68D53BD4B5AB}" dt="2025-09-03T06:17:51.922" v="66" actId="2696"/>
        <pc:sldMkLst>
          <pc:docMk/>
          <pc:sldMk cId="625161421" sldId="724"/>
        </pc:sldMkLst>
      </pc:sldChg>
      <pc:sldChg chg="del">
        <pc:chgData name="Massimiliano Faini" userId="f95b9dc0-b6ae-42df-bc4b-419af918a11b" providerId="ADAL" clId="{DB9A2FEF-44F3-5D5B-817A-68D53BD4B5AB}" dt="2025-09-03T06:17:51.922" v="66" actId="2696"/>
        <pc:sldMkLst>
          <pc:docMk/>
          <pc:sldMk cId="1327776510" sldId="725"/>
        </pc:sldMkLst>
      </pc:sldChg>
      <pc:sldChg chg="del">
        <pc:chgData name="Massimiliano Faini" userId="f95b9dc0-b6ae-42df-bc4b-419af918a11b" providerId="ADAL" clId="{DB9A2FEF-44F3-5D5B-817A-68D53BD4B5AB}" dt="2025-09-03T06:17:51.922" v="66" actId="2696"/>
        <pc:sldMkLst>
          <pc:docMk/>
          <pc:sldMk cId="171124986" sldId="726"/>
        </pc:sldMkLst>
      </pc:sldChg>
      <pc:sldChg chg="del">
        <pc:chgData name="Massimiliano Faini" userId="f95b9dc0-b6ae-42df-bc4b-419af918a11b" providerId="ADAL" clId="{DB9A2FEF-44F3-5D5B-817A-68D53BD4B5AB}" dt="2025-09-03T06:17:51.922" v="66" actId="2696"/>
        <pc:sldMkLst>
          <pc:docMk/>
          <pc:sldMk cId="1812146393" sldId="727"/>
        </pc:sldMkLst>
      </pc:sldChg>
      <pc:sldChg chg="del">
        <pc:chgData name="Massimiliano Faini" userId="f95b9dc0-b6ae-42df-bc4b-419af918a11b" providerId="ADAL" clId="{DB9A2FEF-44F3-5D5B-817A-68D53BD4B5AB}" dt="2025-09-03T06:17:51.922" v="66" actId="2696"/>
        <pc:sldMkLst>
          <pc:docMk/>
          <pc:sldMk cId="3297520893" sldId="728"/>
        </pc:sldMkLst>
      </pc:sldChg>
      <pc:sldChg chg="modSp del mod">
        <pc:chgData name="Massimiliano Faini" userId="f95b9dc0-b6ae-42df-bc4b-419af918a11b" providerId="ADAL" clId="{DB9A2FEF-44F3-5D5B-817A-68D53BD4B5AB}" dt="2025-09-03T06:23:39.409" v="294" actId="2696"/>
        <pc:sldMkLst>
          <pc:docMk/>
          <pc:sldMk cId="1719346061" sldId="729"/>
        </pc:sldMkLst>
        <pc:spChg chg="mod">
          <ac:chgData name="Massimiliano Faini" userId="f95b9dc0-b6ae-42df-bc4b-419af918a11b" providerId="ADAL" clId="{DB9A2FEF-44F3-5D5B-817A-68D53BD4B5AB}" dt="2025-09-03T06:23:22.274" v="293" actId="20577"/>
          <ac:spMkLst>
            <pc:docMk/>
            <pc:sldMk cId="1719346061" sldId="729"/>
            <ac:spMk id="2" creationId="{ECD2DF98-F9FC-730C-D11A-E1625F864E14}"/>
          </ac:spMkLst>
        </pc:spChg>
      </pc:sldChg>
      <pc:sldChg chg="del">
        <pc:chgData name="Massimiliano Faini" userId="f95b9dc0-b6ae-42df-bc4b-419af918a11b" providerId="ADAL" clId="{DB9A2FEF-44F3-5D5B-817A-68D53BD4B5AB}" dt="2025-09-03T06:23:40.910" v="295" actId="2696"/>
        <pc:sldMkLst>
          <pc:docMk/>
          <pc:sldMk cId="1219693972" sldId="730"/>
        </pc:sldMkLst>
      </pc:sldChg>
      <pc:sldChg chg="del">
        <pc:chgData name="Massimiliano Faini" userId="f95b9dc0-b6ae-42df-bc4b-419af918a11b" providerId="ADAL" clId="{DB9A2FEF-44F3-5D5B-817A-68D53BD4B5AB}" dt="2025-09-03T06:23:41.383" v="296" actId="2696"/>
        <pc:sldMkLst>
          <pc:docMk/>
          <pc:sldMk cId="2131100848" sldId="731"/>
        </pc:sldMkLst>
      </pc:sldChg>
      <pc:sldChg chg="del">
        <pc:chgData name="Massimiliano Faini" userId="f95b9dc0-b6ae-42df-bc4b-419af918a11b" providerId="ADAL" clId="{DB9A2FEF-44F3-5D5B-817A-68D53BD4B5AB}" dt="2025-09-03T06:23:42.669" v="297" actId="2696"/>
        <pc:sldMkLst>
          <pc:docMk/>
          <pc:sldMk cId="2301317401" sldId="732"/>
        </pc:sldMkLst>
      </pc:sldChg>
      <pc:sldChg chg="addSp delSp modSp mod">
        <pc:chgData name="Massimiliano Faini" userId="f95b9dc0-b6ae-42df-bc4b-419af918a11b" providerId="ADAL" clId="{DB9A2FEF-44F3-5D5B-817A-68D53BD4B5AB}" dt="2025-09-03T06:15:51.679" v="62" actId="1076"/>
        <pc:sldMkLst>
          <pc:docMk/>
          <pc:sldMk cId="2191577109" sldId="733"/>
        </pc:sldMkLst>
        <pc:picChg chg="del">
          <ac:chgData name="Massimiliano Faini" userId="f95b9dc0-b6ae-42df-bc4b-419af918a11b" providerId="ADAL" clId="{DB9A2FEF-44F3-5D5B-817A-68D53BD4B5AB}" dt="2025-09-03T06:15:20.177" v="60" actId="478"/>
          <ac:picMkLst>
            <pc:docMk/>
            <pc:sldMk cId="2191577109" sldId="733"/>
            <ac:picMk id="4" creationId="{329C82C9-B7E2-0933-5C04-588F9BA4842F}"/>
          </ac:picMkLst>
        </pc:picChg>
        <pc:picChg chg="add mod">
          <ac:chgData name="Massimiliano Faini" userId="f95b9dc0-b6ae-42df-bc4b-419af918a11b" providerId="ADAL" clId="{DB9A2FEF-44F3-5D5B-817A-68D53BD4B5AB}" dt="2025-09-03T06:15:51.679" v="62" actId="1076"/>
          <ac:picMkLst>
            <pc:docMk/>
            <pc:sldMk cId="2191577109" sldId="733"/>
            <ac:picMk id="6" creationId="{6B220164-9B79-AABC-90C1-1866021896A6}"/>
          </ac:picMkLst>
        </pc:picChg>
      </pc:sldChg>
      <pc:sldChg chg="addSp delSp modSp mod ord">
        <pc:chgData name="Massimiliano Faini" userId="f95b9dc0-b6ae-42df-bc4b-419af918a11b" providerId="ADAL" clId="{DB9A2FEF-44F3-5D5B-817A-68D53BD4B5AB}" dt="2025-09-03T06:14:02.953" v="56" actId="20578"/>
        <pc:sldMkLst>
          <pc:docMk/>
          <pc:sldMk cId="125882286" sldId="734"/>
        </pc:sldMkLst>
        <pc:picChg chg="del">
          <ac:chgData name="Massimiliano Faini" userId="f95b9dc0-b6ae-42df-bc4b-419af918a11b" providerId="ADAL" clId="{DB9A2FEF-44F3-5D5B-817A-68D53BD4B5AB}" dt="2025-09-03T06:12:57.915" v="50" actId="478"/>
          <ac:picMkLst>
            <pc:docMk/>
            <pc:sldMk cId="125882286" sldId="734"/>
            <ac:picMk id="4" creationId="{9AA42525-8E57-6557-0E04-460E35FF98E0}"/>
          </ac:picMkLst>
        </pc:picChg>
        <pc:picChg chg="add del mod">
          <ac:chgData name="Massimiliano Faini" userId="f95b9dc0-b6ae-42df-bc4b-419af918a11b" providerId="ADAL" clId="{DB9A2FEF-44F3-5D5B-817A-68D53BD4B5AB}" dt="2025-09-03T06:13:18.469" v="53" actId="478"/>
          <ac:picMkLst>
            <pc:docMk/>
            <pc:sldMk cId="125882286" sldId="734"/>
            <ac:picMk id="6" creationId="{C1F0012F-494C-5A6A-F60C-D1B786E34A68}"/>
          </ac:picMkLst>
        </pc:picChg>
        <pc:picChg chg="add mod">
          <ac:chgData name="Massimiliano Faini" userId="f95b9dc0-b6ae-42df-bc4b-419af918a11b" providerId="ADAL" clId="{DB9A2FEF-44F3-5D5B-817A-68D53BD4B5AB}" dt="2025-09-03T06:13:50.584" v="55" actId="1076"/>
          <ac:picMkLst>
            <pc:docMk/>
            <pc:sldMk cId="125882286" sldId="734"/>
            <ac:picMk id="8" creationId="{DB2E45CC-D56C-33FA-0EBF-9E6F8A983D4A}"/>
          </ac:picMkLst>
        </pc:picChg>
      </pc:sldChg>
      <pc:sldChg chg="modSp add mod">
        <pc:chgData name="Massimiliano Faini" userId="f95b9dc0-b6ae-42df-bc4b-419af918a11b" providerId="ADAL" clId="{DB9A2FEF-44F3-5D5B-817A-68D53BD4B5AB}" dt="2025-09-03T06:09:27.588" v="45" actId="20577"/>
        <pc:sldMkLst>
          <pc:docMk/>
          <pc:sldMk cId="3622447498" sldId="735"/>
        </pc:sldMkLst>
        <pc:spChg chg="mod">
          <ac:chgData name="Massimiliano Faini" userId="f95b9dc0-b6ae-42df-bc4b-419af918a11b" providerId="ADAL" clId="{DB9A2FEF-44F3-5D5B-817A-68D53BD4B5AB}" dt="2025-09-03T06:09:21.430" v="36" actId="20577"/>
          <ac:spMkLst>
            <pc:docMk/>
            <pc:sldMk cId="3622447498" sldId="735"/>
            <ac:spMk id="4" creationId="{1E2612A0-7394-07B3-7486-7DB7A6F3058D}"/>
          </ac:spMkLst>
        </pc:spChg>
        <pc:spChg chg="mod">
          <ac:chgData name="Massimiliano Faini" userId="f95b9dc0-b6ae-42df-bc4b-419af918a11b" providerId="ADAL" clId="{DB9A2FEF-44F3-5D5B-817A-68D53BD4B5AB}" dt="2025-09-03T06:09:27.588" v="45" actId="20577"/>
          <ac:spMkLst>
            <pc:docMk/>
            <pc:sldMk cId="3622447498" sldId="735"/>
            <ac:spMk id="6" creationId="{B3E7B1F2-1C6E-FFF5-CB51-F8AA282F4B29}"/>
          </ac:spMkLst>
        </pc:spChg>
      </pc:sldChg>
      <pc:sldChg chg="add">
        <pc:chgData name="Massimiliano Faini" userId="f95b9dc0-b6ae-42df-bc4b-419af918a11b" providerId="ADAL" clId="{DB9A2FEF-44F3-5D5B-817A-68D53BD4B5AB}" dt="2025-09-03T06:09:55.626" v="47"/>
        <pc:sldMkLst>
          <pc:docMk/>
          <pc:sldMk cId="787902412" sldId="736"/>
        </pc:sldMkLst>
      </pc:sldChg>
      <pc:sldChg chg="delSp add del mod">
        <pc:chgData name="Massimiliano Faini" userId="f95b9dc0-b6ae-42df-bc4b-419af918a11b" providerId="ADAL" clId="{DB9A2FEF-44F3-5D5B-817A-68D53BD4B5AB}" dt="2025-09-03T06:16:48.794" v="65" actId="2696"/>
        <pc:sldMkLst>
          <pc:docMk/>
          <pc:sldMk cId="2269048595" sldId="737"/>
        </pc:sldMkLst>
        <pc:picChg chg="del">
          <ac:chgData name="Massimiliano Faini" userId="f95b9dc0-b6ae-42df-bc4b-419af918a11b" providerId="ADAL" clId="{DB9A2FEF-44F3-5D5B-817A-68D53BD4B5AB}" dt="2025-09-03T06:16:13.715" v="64" actId="478"/>
          <ac:picMkLst>
            <pc:docMk/>
            <pc:sldMk cId="2269048595" sldId="737"/>
            <ac:picMk id="6" creationId="{D940622A-4A95-5D94-269E-0719FFBF9235}"/>
          </ac:picMkLst>
        </pc:picChg>
      </pc:sldChg>
      <pc:sldChg chg="add">
        <pc:chgData name="Massimiliano Faini" userId="f95b9dc0-b6ae-42df-bc4b-419af918a11b" providerId="ADAL" clId="{DB9A2FEF-44F3-5D5B-817A-68D53BD4B5AB}" dt="2025-09-03T06:18:20.514" v="67"/>
        <pc:sldMkLst>
          <pc:docMk/>
          <pc:sldMk cId="4026414916" sldId="737"/>
        </pc:sldMkLst>
      </pc:sldChg>
      <pc:sldChg chg="add">
        <pc:chgData name="Massimiliano Faini" userId="f95b9dc0-b6ae-42df-bc4b-419af918a11b" providerId="ADAL" clId="{DB9A2FEF-44F3-5D5B-817A-68D53BD4B5AB}" dt="2025-09-03T06:18:20.514" v="67"/>
        <pc:sldMkLst>
          <pc:docMk/>
          <pc:sldMk cId="1680882346" sldId="738"/>
        </pc:sldMkLst>
      </pc:sldChg>
      <pc:sldChg chg="add">
        <pc:chgData name="Massimiliano Faini" userId="f95b9dc0-b6ae-42df-bc4b-419af918a11b" providerId="ADAL" clId="{DB9A2FEF-44F3-5D5B-817A-68D53BD4B5AB}" dt="2025-09-03T06:18:20.514" v="67"/>
        <pc:sldMkLst>
          <pc:docMk/>
          <pc:sldMk cId="625161421" sldId="739"/>
        </pc:sldMkLst>
      </pc:sldChg>
      <pc:sldChg chg="add">
        <pc:chgData name="Massimiliano Faini" userId="f95b9dc0-b6ae-42df-bc4b-419af918a11b" providerId="ADAL" clId="{DB9A2FEF-44F3-5D5B-817A-68D53BD4B5AB}" dt="2025-09-03T06:18:20.514" v="67"/>
        <pc:sldMkLst>
          <pc:docMk/>
          <pc:sldMk cId="1327776510" sldId="740"/>
        </pc:sldMkLst>
      </pc:sldChg>
      <pc:sldChg chg="add">
        <pc:chgData name="Massimiliano Faini" userId="f95b9dc0-b6ae-42df-bc4b-419af918a11b" providerId="ADAL" clId="{DB9A2FEF-44F3-5D5B-817A-68D53BD4B5AB}" dt="2025-09-03T06:18:20.514" v="67"/>
        <pc:sldMkLst>
          <pc:docMk/>
          <pc:sldMk cId="171124986" sldId="741"/>
        </pc:sldMkLst>
      </pc:sldChg>
      <pc:sldChg chg="add">
        <pc:chgData name="Massimiliano Faini" userId="f95b9dc0-b6ae-42df-bc4b-419af918a11b" providerId="ADAL" clId="{DB9A2FEF-44F3-5D5B-817A-68D53BD4B5AB}" dt="2025-09-03T06:18:20.514" v="67"/>
        <pc:sldMkLst>
          <pc:docMk/>
          <pc:sldMk cId="1812146393" sldId="742"/>
        </pc:sldMkLst>
      </pc:sldChg>
      <pc:sldChg chg="addSp delSp modSp add mod addAnim delAnim">
        <pc:chgData name="Massimiliano Faini" userId="f95b9dc0-b6ae-42df-bc4b-419af918a11b" providerId="ADAL" clId="{DB9A2FEF-44F3-5D5B-817A-68D53BD4B5AB}" dt="2025-09-03T06:20:03.587" v="79" actId="20577"/>
        <pc:sldMkLst>
          <pc:docMk/>
          <pc:sldMk cId="576598401" sldId="743"/>
        </pc:sldMkLst>
        <pc:spChg chg="mod">
          <ac:chgData name="Massimiliano Faini" userId="f95b9dc0-b6ae-42df-bc4b-419af918a11b" providerId="ADAL" clId="{DB9A2FEF-44F3-5D5B-817A-68D53BD4B5AB}" dt="2025-09-03T06:20:03.587" v="79" actId="20577"/>
          <ac:spMkLst>
            <pc:docMk/>
            <pc:sldMk cId="576598401" sldId="743"/>
            <ac:spMk id="4" creationId="{FAF25F8E-913B-6B04-111D-C6664D8C3A31}"/>
          </ac:spMkLst>
        </pc:spChg>
        <pc:spChg chg="add del">
          <ac:chgData name="Massimiliano Faini" userId="f95b9dc0-b6ae-42df-bc4b-419af918a11b" providerId="ADAL" clId="{DB9A2FEF-44F3-5D5B-817A-68D53BD4B5AB}" dt="2025-09-03T06:19:14.607" v="69" actId="478"/>
          <ac:spMkLst>
            <pc:docMk/>
            <pc:sldMk cId="576598401" sldId="743"/>
            <ac:spMk id="15" creationId="{B823E91A-D67D-F103-04CF-330BE9A25B2B}"/>
          </ac:spMkLst>
        </pc:spChg>
      </pc:sldChg>
      <pc:sldChg chg="modSp add mod">
        <pc:chgData name="Massimiliano Faini" userId="f95b9dc0-b6ae-42df-bc4b-419af918a11b" providerId="ADAL" clId="{DB9A2FEF-44F3-5D5B-817A-68D53BD4B5AB}" dt="2025-09-03T06:20:24.827" v="89" actId="20577"/>
        <pc:sldMkLst>
          <pc:docMk/>
          <pc:sldMk cId="825652150" sldId="744"/>
        </pc:sldMkLst>
        <pc:spChg chg="mod">
          <ac:chgData name="Massimiliano Faini" userId="f95b9dc0-b6ae-42df-bc4b-419af918a11b" providerId="ADAL" clId="{DB9A2FEF-44F3-5D5B-817A-68D53BD4B5AB}" dt="2025-09-03T06:20:24.827" v="89" actId="20577"/>
          <ac:spMkLst>
            <pc:docMk/>
            <pc:sldMk cId="825652150" sldId="744"/>
            <ac:spMk id="4" creationId="{A738E6E2-54DD-2A5F-CEC8-C072D20CCB43}"/>
          </ac:spMkLst>
        </pc:spChg>
      </pc:sldChg>
      <pc:sldChg chg="modSp add mod">
        <pc:chgData name="Massimiliano Faini" userId="f95b9dc0-b6ae-42df-bc4b-419af918a11b" providerId="ADAL" clId="{DB9A2FEF-44F3-5D5B-817A-68D53BD4B5AB}" dt="2025-09-03T06:21:03.916" v="129" actId="20577"/>
        <pc:sldMkLst>
          <pc:docMk/>
          <pc:sldMk cId="2147157120" sldId="745"/>
        </pc:sldMkLst>
        <pc:spChg chg="mod">
          <ac:chgData name="Massimiliano Faini" userId="f95b9dc0-b6ae-42df-bc4b-419af918a11b" providerId="ADAL" clId="{DB9A2FEF-44F3-5D5B-817A-68D53BD4B5AB}" dt="2025-09-03T06:20:50.999" v="120" actId="20577"/>
          <ac:spMkLst>
            <pc:docMk/>
            <pc:sldMk cId="2147157120" sldId="745"/>
            <ac:spMk id="3" creationId="{32337ECB-E09D-01A4-ABB1-CBD8BAAACD69}"/>
          </ac:spMkLst>
        </pc:spChg>
        <pc:spChg chg="mod">
          <ac:chgData name="Massimiliano Faini" userId="f95b9dc0-b6ae-42df-bc4b-419af918a11b" providerId="ADAL" clId="{DB9A2FEF-44F3-5D5B-817A-68D53BD4B5AB}" dt="2025-09-03T06:20:34.795" v="99" actId="20577"/>
          <ac:spMkLst>
            <pc:docMk/>
            <pc:sldMk cId="2147157120" sldId="745"/>
            <ac:spMk id="4" creationId="{9CA26441-D1D2-7FCF-0FE5-B0203C73FEE2}"/>
          </ac:spMkLst>
        </pc:spChg>
        <pc:spChg chg="mod">
          <ac:chgData name="Massimiliano Faini" userId="f95b9dc0-b6ae-42df-bc4b-419af918a11b" providerId="ADAL" clId="{DB9A2FEF-44F3-5D5B-817A-68D53BD4B5AB}" dt="2025-09-03T06:21:03.916" v="129" actId="20577"/>
          <ac:spMkLst>
            <pc:docMk/>
            <pc:sldMk cId="2147157120" sldId="745"/>
            <ac:spMk id="5" creationId="{4B8DF6BC-5C3D-6DC3-5CD1-0B07AFB09367}"/>
          </ac:spMkLst>
        </pc:spChg>
        <pc:spChg chg="mod">
          <ac:chgData name="Massimiliano Faini" userId="f95b9dc0-b6ae-42df-bc4b-419af918a11b" providerId="ADAL" clId="{DB9A2FEF-44F3-5D5B-817A-68D53BD4B5AB}" dt="2025-09-03T06:20:42.894" v="110" actId="20577"/>
          <ac:spMkLst>
            <pc:docMk/>
            <pc:sldMk cId="2147157120" sldId="745"/>
            <ac:spMk id="13" creationId="{7171E479-C26D-84EF-AE1A-E58A46D15BC9}"/>
          </ac:spMkLst>
        </pc:spChg>
      </pc:sldChg>
      <pc:sldChg chg="modSp add mod">
        <pc:chgData name="Massimiliano Faini" userId="f95b9dc0-b6ae-42df-bc4b-419af918a11b" providerId="ADAL" clId="{DB9A2FEF-44F3-5D5B-817A-68D53BD4B5AB}" dt="2025-09-03T06:21:26.405" v="157" actId="20577"/>
        <pc:sldMkLst>
          <pc:docMk/>
          <pc:sldMk cId="3032014466" sldId="746"/>
        </pc:sldMkLst>
        <pc:spChg chg="mod">
          <ac:chgData name="Massimiliano Faini" userId="f95b9dc0-b6ae-42df-bc4b-419af918a11b" providerId="ADAL" clId="{DB9A2FEF-44F3-5D5B-817A-68D53BD4B5AB}" dt="2025-09-03T06:21:26.405" v="157" actId="20577"/>
          <ac:spMkLst>
            <pc:docMk/>
            <pc:sldMk cId="3032014466" sldId="746"/>
            <ac:spMk id="4" creationId="{5458D645-AFA4-C5EE-7397-0FF5E200EE2B}"/>
          </ac:spMkLst>
        </pc:spChg>
        <pc:spChg chg="mod">
          <ac:chgData name="Massimiliano Faini" userId="f95b9dc0-b6ae-42df-bc4b-419af918a11b" providerId="ADAL" clId="{DB9A2FEF-44F3-5D5B-817A-68D53BD4B5AB}" dt="2025-09-03T06:21:14.680" v="139" actId="20577"/>
          <ac:spMkLst>
            <pc:docMk/>
            <pc:sldMk cId="3032014466" sldId="746"/>
            <ac:spMk id="7" creationId="{F2962F25-12AB-EAE5-B495-7090C32783AE}"/>
          </ac:spMkLst>
        </pc:spChg>
        <pc:spChg chg="mod">
          <ac:chgData name="Massimiliano Faini" userId="f95b9dc0-b6ae-42df-bc4b-419af918a11b" providerId="ADAL" clId="{DB9A2FEF-44F3-5D5B-817A-68D53BD4B5AB}" dt="2025-09-03T06:21:20.660" v="148" actId="20577"/>
          <ac:spMkLst>
            <pc:docMk/>
            <pc:sldMk cId="3032014466" sldId="746"/>
            <ac:spMk id="13" creationId="{4DD6F212-D03E-5554-F920-4044E94794A2}"/>
          </ac:spMkLst>
        </pc:spChg>
      </pc:sldChg>
      <pc:sldChg chg="modSp add mod">
        <pc:chgData name="Massimiliano Faini" userId="f95b9dc0-b6ae-42df-bc4b-419af918a11b" providerId="ADAL" clId="{DB9A2FEF-44F3-5D5B-817A-68D53BD4B5AB}" dt="2025-09-03T06:21:52.709" v="184" actId="20577"/>
        <pc:sldMkLst>
          <pc:docMk/>
          <pc:sldMk cId="2112945326" sldId="747"/>
        </pc:sldMkLst>
        <pc:spChg chg="mod">
          <ac:chgData name="Massimiliano Faini" userId="f95b9dc0-b6ae-42df-bc4b-419af918a11b" providerId="ADAL" clId="{DB9A2FEF-44F3-5D5B-817A-68D53BD4B5AB}" dt="2025-09-03T06:21:38.886" v="166" actId="20577"/>
          <ac:spMkLst>
            <pc:docMk/>
            <pc:sldMk cId="2112945326" sldId="747"/>
            <ac:spMk id="2" creationId="{ECD2DF98-F9FC-730C-D11A-E1625F864E14}"/>
          </ac:spMkLst>
        </pc:spChg>
        <pc:spChg chg="mod">
          <ac:chgData name="Massimiliano Faini" userId="f95b9dc0-b6ae-42df-bc4b-419af918a11b" providerId="ADAL" clId="{DB9A2FEF-44F3-5D5B-817A-68D53BD4B5AB}" dt="2025-09-03T06:21:43.759" v="175" actId="20577"/>
          <ac:spMkLst>
            <pc:docMk/>
            <pc:sldMk cId="2112945326" sldId="747"/>
            <ac:spMk id="4" creationId="{00680D5E-ACD2-2050-9572-6A18C390F4B9}"/>
          </ac:spMkLst>
        </pc:spChg>
        <pc:spChg chg="mod">
          <ac:chgData name="Massimiliano Faini" userId="f95b9dc0-b6ae-42df-bc4b-419af918a11b" providerId="ADAL" clId="{DB9A2FEF-44F3-5D5B-817A-68D53BD4B5AB}" dt="2025-09-03T06:21:52.709" v="184" actId="20577"/>
          <ac:spMkLst>
            <pc:docMk/>
            <pc:sldMk cId="2112945326" sldId="747"/>
            <ac:spMk id="7" creationId="{A068860E-55F6-C495-E8BC-62E7CD4B9E1A}"/>
          </ac:spMkLst>
        </pc:spChg>
      </pc:sldChg>
      <pc:sldChg chg="modSp add mod">
        <pc:chgData name="Massimiliano Faini" userId="f95b9dc0-b6ae-42df-bc4b-419af918a11b" providerId="ADAL" clId="{DB9A2FEF-44F3-5D5B-817A-68D53BD4B5AB}" dt="2025-09-03T06:22:13.513" v="211" actId="20577"/>
        <pc:sldMkLst>
          <pc:docMk/>
          <pc:sldMk cId="4211777769" sldId="748"/>
        </pc:sldMkLst>
        <pc:spChg chg="mod">
          <ac:chgData name="Massimiliano Faini" userId="f95b9dc0-b6ae-42df-bc4b-419af918a11b" providerId="ADAL" clId="{DB9A2FEF-44F3-5D5B-817A-68D53BD4B5AB}" dt="2025-09-03T06:22:02.027" v="193" actId="20577"/>
          <ac:spMkLst>
            <pc:docMk/>
            <pc:sldMk cId="4211777769" sldId="748"/>
            <ac:spMk id="2" creationId="{48CDBEFA-D0F9-C887-31FE-693701C3591A}"/>
          </ac:spMkLst>
        </pc:spChg>
        <pc:spChg chg="mod">
          <ac:chgData name="Massimiliano Faini" userId="f95b9dc0-b6ae-42df-bc4b-419af918a11b" providerId="ADAL" clId="{DB9A2FEF-44F3-5D5B-817A-68D53BD4B5AB}" dt="2025-09-03T06:22:13.513" v="211" actId="20577"/>
          <ac:spMkLst>
            <pc:docMk/>
            <pc:sldMk cId="4211777769" sldId="748"/>
            <ac:spMk id="7" creationId="{20ED9ECC-E6C3-A58A-1B78-D7B13739A1E7}"/>
          </ac:spMkLst>
        </pc:spChg>
        <pc:spChg chg="mod">
          <ac:chgData name="Massimiliano Faini" userId="f95b9dc0-b6ae-42df-bc4b-419af918a11b" providerId="ADAL" clId="{DB9A2FEF-44F3-5D5B-817A-68D53BD4B5AB}" dt="2025-09-03T06:22:07.073" v="202" actId="20577"/>
          <ac:spMkLst>
            <pc:docMk/>
            <pc:sldMk cId="4211777769" sldId="748"/>
            <ac:spMk id="9" creationId="{65A9BE48-9289-4A7C-331D-6659128304FC}"/>
          </ac:spMkLst>
        </pc:spChg>
      </pc:sldChg>
      <pc:sldChg chg="modSp add mod">
        <pc:chgData name="Massimiliano Faini" userId="f95b9dc0-b6ae-42df-bc4b-419af918a11b" providerId="ADAL" clId="{DB9A2FEF-44F3-5D5B-817A-68D53BD4B5AB}" dt="2025-09-03T06:22:40.754" v="247" actId="20577"/>
        <pc:sldMkLst>
          <pc:docMk/>
          <pc:sldMk cId="3312524812" sldId="749"/>
        </pc:sldMkLst>
        <pc:spChg chg="mod">
          <ac:chgData name="Massimiliano Faini" userId="f95b9dc0-b6ae-42df-bc4b-419af918a11b" providerId="ADAL" clId="{DB9A2FEF-44F3-5D5B-817A-68D53BD4B5AB}" dt="2025-09-03T06:22:25.542" v="220" actId="20577"/>
          <ac:spMkLst>
            <pc:docMk/>
            <pc:sldMk cId="3312524812" sldId="749"/>
            <ac:spMk id="3" creationId="{59FA3D4D-EA83-063C-6D7E-1164C6F218D6}"/>
          </ac:spMkLst>
        </pc:spChg>
        <pc:spChg chg="mod">
          <ac:chgData name="Massimiliano Faini" userId="f95b9dc0-b6ae-42df-bc4b-419af918a11b" providerId="ADAL" clId="{DB9A2FEF-44F3-5D5B-817A-68D53BD4B5AB}" dt="2025-09-03T06:22:40.754" v="247" actId="20577"/>
          <ac:spMkLst>
            <pc:docMk/>
            <pc:sldMk cId="3312524812" sldId="749"/>
            <ac:spMk id="9" creationId="{07E7E3D7-3894-9B41-240D-4A6FCA96D30B}"/>
          </ac:spMkLst>
        </pc:spChg>
        <pc:spChg chg="mod">
          <ac:chgData name="Massimiliano Faini" userId="f95b9dc0-b6ae-42df-bc4b-419af918a11b" providerId="ADAL" clId="{DB9A2FEF-44F3-5D5B-817A-68D53BD4B5AB}" dt="2025-09-03T06:22:30.583" v="229" actId="20577"/>
          <ac:spMkLst>
            <pc:docMk/>
            <pc:sldMk cId="3312524812" sldId="749"/>
            <ac:spMk id="10" creationId="{5B336C23-C78E-158B-6A0D-DFDF9AF39134}"/>
          </ac:spMkLst>
        </pc:spChg>
      </pc:sldChg>
      <pc:sldChg chg="modSp add mod">
        <pc:chgData name="Massimiliano Faini" userId="f95b9dc0-b6ae-42df-bc4b-419af918a11b" providerId="ADAL" clId="{DB9A2FEF-44F3-5D5B-817A-68D53BD4B5AB}" dt="2025-09-03T06:22:55.282" v="265" actId="20577"/>
        <pc:sldMkLst>
          <pc:docMk/>
          <pc:sldMk cId="2514900789" sldId="750"/>
        </pc:sldMkLst>
        <pc:spChg chg="mod">
          <ac:chgData name="Massimiliano Faini" userId="f95b9dc0-b6ae-42df-bc4b-419af918a11b" providerId="ADAL" clId="{DB9A2FEF-44F3-5D5B-817A-68D53BD4B5AB}" dt="2025-09-03T06:22:50.420" v="256" actId="20577"/>
          <ac:spMkLst>
            <pc:docMk/>
            <pc:sldMk cId="2514900789" sldId="750"/>
            <ac:spMk id="3" creationId="{3EC3E030-6631-E6C2-0ACA-482B9045AB86}"/>
          </ac:spMkLst>
        </pc:spChg>
        <pc:spChg chg="mod">
          <ac:chgData name="Massimiliano Faini" userId="f95b9dc0-b6ae-42df-bc4b-419af918a11b" providerId="ADAL" clId="{DB9A2FEF-44F3-5D5B-817A-68D53BD4B5AB}" dt="2025-09-03T06:22:55.282" v="265" actId="20577"/>
          <ac:spMkLst>
            <pc:docMk/>
            <pc:sldMk cId="2514900789" sldId="750"/>
            <ac:spMk id="4" creationId="{494BC65E-01BB-83A7-5252-D7211895D8DA}"/>
          </ac:spMkLst>
        </pc:spChg>
      </pc:sldChg>
      <pc:sldChg chg="modSp add mod">
        <pc:chgData name="Massimiliano Faini" userId="f95b9dc0-b6ae-42df-bc4b-419af918a11b" providerId="ADAL" clId="{DB9A2FEF-44F3-5D5B-817A-68D53BD4B5AB}" dt="2025-09-03T06:23:11.454" v="283" actId="20577"/>
        <pc:sldMkLst>
          <pc:docMk/>
          <pc:sldMk cId="192063001" sldId="751"/>
        </pc:sldMkLst>
        <pc:spChg chg="mod">
          <ac:chgData name="Massimiliano Faini" userId="f95b9dc0-b6ae-42df-bc4b-419af918a11b" providerId="ADAL" clId="{DB9A2FEF-44F3-5D5B-817A-68D53BD4B5AB}" dt="2025-09-03T06:23:06.629" v="274" actId="20577"/>
          <ac:spMkLst>
            <pc:docMk/>
            <pc:sldMk cId="192063001" sldId="751"/>
            <ac:spMk id="3" creationId="{CA8F1006-F0AE-AE67-050D-3AC50CC266DC}"/>
          </ac:spMkLst>
        </pc:spChg>
        <pc:spChg chg="mod">
          <ac:chgData name="Massimiliano Faini" userId="f95b9dc0-b6ae-42df-bc4b-419af918a11b" providerId="ADAL" clId="{DB9A2FEF-44F3-5D5B-817A-68D53BD4B5AB}" dt="2025-09-03T06:23:11.454" v="283" actId="20577"/>
          <ac:spMkLst>
            <pc:docMk/>
            <pc:sldMk cId="192063001" sldId="751"/>
            <ac:spMk id="4" creationId="{005E8E74-A413-274D-D1E9-9596BDBE8491}"/>
          </ac:spMkLst>
        </pc:spChg>
      </pc:sldChg>
    </pc:docChg>
  </pc:docChgLst>
  <pc:docChgLst>
    <pc:chgData name="Massimiliano Faini" userId="f95b9dc0-b6ae-42df-bc4b-419af918a11b" providerId="ADAL" clId="{6258DB2D-7344-064A-9404-8EF005D81493}"/>
    <pc:docChg chg="undo custSel addSld delSld modSld">
      <pc:chgData name="Massimiliano Faini" userId="f95b9dc0-b6ae-42df-bc4b-419af918a11b" providerId="ADAL" clId="{6258DB2D-7344-064A-9404-8EF005D81493}" dt="2025-04-16T13:28:15.435" v="320"/>
      <pc:docMkLst>
        <pc:docMk/>
      </pc:docMkLst>
      <pc:sldChg chg="modSp mod">
        <pc:chgData name="Massimiliano Faini" userId="f95b9dc0-b6ae-42df-bc4b-419af918a11b" providerId="ADAL" clId="{6258DB2D-7344-064A-9404-8EF005D81493}" dt="2025-04-16T13:26:41.961" v="274" actId="20577"/>
        <pc:sldMkLst>
          <pc:docMk/>
          <pc:sldMk cId="2581876891" sldId="575"/>
        </pc:sldMkLst>
      </pc:sldChg>
      <pc:sldChg chg="modSp mod">
        <pc:chgData name="Massimiliano Faini" userId="f95b9dc0-b6ae-42df-bc4b-419af918a11b" providerId="ADAL" clId="{6258DB2D-7344-064A-9404-8EF005D81493}" dt="2025-04-16T13:15:11.227" v="153" actId="20577"/>
        <pc:sldMkLst>
          <pc:docMk/>
          <pc:sldMk cId="3895257504" sldId="579"/>
        </pc:sldMkLst>
      </pc:sldChg>
      <pc:sldChg chg="modSp mod">
        <pc:chgData name="Massimiliano Faini" userId="f95b9dc0-b6ae-42df-bc4b-419af918a11b" providerId="ADAL" clId="{6258DB2D-7344-064A-9404-8EF005D81493}" dt="2025-04-16T13:12:16.298" v="36" actId="20577"/>
        <pc:sldMkLst>
          <pc:docMk/>
          <pc:sldMk cId="4208934835" sldId="667"/>
        </pc:sldMkLst>
      </pc:sldChg>
      <pc:sldChg chg="modSp">
        <pc:chgData name="Massimiliano Faini" userId="f95b9dc0-b6ae-42df-bc4b-419af918a11b" providerId="ADAL" clId="{6258DB2D-7344-064A-9404-8EF005D81493}" dt="2025-04-16T13:25:01.309" v="238" actId="20577"/>
        <pc:sldMkLst>
          <pc:docMk/>
          <pc:sldMk cId="4145426128" sldId="671"/>
        </pc:sldMkLst>
      </pc:sldChg>
      <pc:sldChg chg="addSp modSp">
        <pc:chgData name="Massimiliano Faini" userId="f95b9dc0-b6ae-42df-bc4b-419af918a11b" providerId="ADAL" clId="{6258DB2D-7344-064A-9404-8EF005D81493}" dt="2025-04-16T13:28:15.435" v="320"/>
        <pc:sldMkLst>
          <pc:docMk/>
          <pc:sldMk cId="1820653715" sldId="676"/>
        </pc:sldMkLst>
      </pc:sldChg>
      <pc:sldChg chg="del">
        <pc:chgData name="Massimiliano Faini" userId="f95b9dc0-b6ae-42df-bc4b-419af918a11b" providerId="ADAL" clId="{6258DB2D-7344-064A-9404-8EF005D81493}" dt="2025-04-16T13:20:46.460" v="213" actId="2696"/>
        <pc:sldMkLst>
          <pc:docMk/>
          <pc:sldMk cId="3914540597" sldId="688"/>
        </pc:sldMkLst>
      </pc:sldChg>
      <pc:sldChg chg="modSp">
        <pc:chgData name="Massimiliano Faini" userId="f95b9dc0-b6ae-42df-bc4b-419af918a11b" providerId="ADAL" clId="{6258DB2D-7344-064A-9404-8EF005D81493}" dt="2025-04-16T13:25:12.342" v="247" actId="20577"/>
        <pc:sldMkLst>
          <pc:docMk/>
          <pc:sldMk cId="3004346714" sldId="708"/>
        </pc:sldMkLst>
      </pc:sldChg>
      <pc:sldChg chg="addSp delSp modSp mod">
        <pc:chgData name="Massimiliano Faini" userId="f95b9dc0-b6ae-42df-bc4b-419af918a11b" providerId="ADAL" clId="{6258DB2D-7344-064A-9404-8EF005D81493}" dt="2025-04-16T13:24:45.191" v="229" actId="20577"/>
        <pc:sldMkLst>
          <pc:docMk/>
          <pc:sldMk cId="1178646865" sldId="715"/>
        </pc:sldMkLst>
      </pc:sldChg>
      <pc:sldChg chg="del">
        <pc:chgData name="Massimiliano Faini" userId="f95b9dc0-b6ae-42df-bc4b-419af918a11b" providerId="ADAL" clId="{6258DB2D-7344-064A-9404-8EF005D81493}" dt="2025-04-16T13:20:58.540" v="214" actId="2696"/>
        <pc:sldMkLst>
          <pc:docMk/>
          <pc:sldMk cId="293755094" sldId="716"/>
        </pc:sldMkLst>
      </pc:sldChg>
      <pc:sldChg chg="addSp delSp modSp modAnim">
        <pc:chgData name="Massimiliano Faini" userId="f95b9dc0-b6ae-42df-bc4b-419af918a11b" providerId="ADAL" clId="{6258DB2D-7344-064A-9404-8EF005D81493}" dt="2025-04-16T13:16:39.978" v="166"/>
        <pc:sldMkLst>
          <pc:docMk/>
          <pc:sldMk cId="1722761166" sldId="720"/>
        </pc:sldMkLst>
      </pc:sldChg>
      <pc:sldChg chg="modSp mod">
        <pc:chgData name="Massimiliano Faini" userId="f95b9dc0-b6ae-42df-bc4b-419af918a11b" providerId="ADAL" clId="{6258DB2D-7344-064A-9404-8EF005D81493}" dt="2025-04-16T13:27:28.003" v="319" actId="20577"/>
        <pc:sldMkLst>
          <pc:docMk/>
          <pc:sldMk cId="1719346061" sldId="729"/>
        </pc:sldMkLst>
      </pc:sldChg>
      <pc:sldChg chg="modSp mod">
        <pc:chgData name="Massimiliano Faini" userId="f95b9dc0-b6ae-42df-bc4b-419af918a11b" providerId="ADAL" clId="{6258DB2D-7344-064A-9404-8EF005D81493}" dt="2025-04-16T13:27:20.316" v="310" actId="20577"/>
        <pc:sldMkLst>
          <pc:docMk/>
          <pc:sldMk cId="1219693972" sldId="730"/>
        </pc:sldMkLst>
      </pc:sldChg>
      <pc:sldChg chg="modSp mod">
        <pc:chgData name="Massimiliano Faini" userId="f95b9dc0-b6ae-42df-bc4b-419af918a11b" providerId="ADAL" clId="{6258DB2D-7344-064A-9404-8EF005D81493}" dt="2025-04-16T13:27:02.395" v="301" actId="20577"/>
        <pc:sldMkLst>
          <pc:docMk/>
          <pc:sldMk cId="2131100848" sldId="731"/>
        </pc:sldMkLst>
      </pc:sldChg>
      <pc:sldChg chg="modSp mod">
        <pc:chgData name="Massimiliano Faini" userId="f95b9dc0-b6ae-42df-bc4b-419af918a11b" providerId="ADAL" clId="{6258DB2D-7344-064A-9404-8EF005D81493}" dt="2025-04-16T13:26:49.242" v="283" actId="20577"/>
        <pc:sldMkLst>
          <pc:docMk/>
          <pc:sldMk cId="2301317401" sldId="732"/>
        </pc:sldMkLst>
      </pc:sldChg>
      <pc:sldChg chg="addSp delSp modSp add mod">
        <pc:chgData name="Massimiliano Faini" userId="f95b9dc0-b6ae-42df-bc4b-419af918a11b" providerId="ADAL" clId="{6258DB2D-7344-064A-9404-8EF005D81493}" dt="2025-04-16T13:24:41.950" v="228" actId="20577"/>
        <pc:sldMkLst>
          <pc:docMk/>
          <pc:sldMk cId="2191577109" sldId="733"/>
        </pc:sldMkLst>
      </pc:sldChg>
      <pc:sldChg chg="addSp delSp modSp add mod">
        <pc:chgData name="Massimiliano Faini" userId="f95b9dc0-b6ae-42df-bc4b-419af918a11b" providerId="ADAL" clId="{6258DB2D-7344-064A-9404-8EF005D81493}" dt="2025-04-16T13:24:38.260" v="227" actId="20577"/>
        <pc:sldMkLst>
          <pc:docMk/>
          <pc:sldMk cId="125882286" sldId="734"/>
        </pc:sldMkLst>
      </pc:sldChg>
      <pc:sldChg chg="add del">
        <pc:chgData name="Massimiliano Faini" userId="f95b9dc0-b6ae-42df-bc4b-419af918a11b" providerId="ADAL" clId="{6258DB2D-7344-064A-9404-8EF005D81493}" dt="2025-04-16T13:24:34.798" v="226" actId="2696"/>
        <pc:sldMkLst>
          <pc:docMk/>
          <pc:sldMk cId="1785448573" sldId="735"/>
        </pc:sldMkLst>
      </pc:sldChg>
    </pc:docChg>
  </pc:docChgLst>
  <pc:docChgLst>
    <pc:chgData name="Massimiliano Faini" userId="f95b9dc0-b6ae-42df-bc4b-419af918a11b" providerId="ADAL" clId="{E7111C0C-B5DF-2D46-BB44-B76A6982DB48}"/>
    <pc:docChg chg="undo custSel addSld delSld modSld">
      <pc:chgData name="Massimiliano Faini" userId="f95b9dc0-b6ae-42df-bc4b-419af918a11b" providerId="ADAL" clId="{E7111C0C-B5DF-2D46-BB44-B76A6982DB48}" dt="2025-03-17T08:42:15.114" v="176" actId="2696"/>
      <pc:docMkLst>
        <pc:docMk/>
      </pc:docMkLst>
      <pc:sldChg chg="modSp mod">
        <pc:chgData name="Massimiliano Faini" userId="f95b9dc0-b6ae-42df-bc4b-419af918a11b" providerId="ADAL" clId="{E7111C0C-B5DF-2D46-BB44-B76A6982DB48}" dt="2025-03-17T08:41:50.224" v="175" actId="14100"/>
        <pc:sldMkLst>
          <pc:docMk/>
          <pc:sldMk cId="2786788942" sldId="681"/>
        </pc:sldMkLst>
      </pc:sldChg>
      <pc:sldChg chg="addSp delSp modSp mod">
        <pc:chgData name="Massimiliano Faini" userId="f95b9dc0-b6ae-42df-bc4b-419af918a11b" providerId="ADAL" clId="{E7111C0C-B5DF-2D46-BB44-B76A6982DB48}" dt="2025-03-17T08:36:41.993" v="38" actId="20577"/>
        <pc:sldMkLst>
          <pc:docMk/>
          <pc:sldMk cId="3914540597" sldId="688"/>
        </pc:sldMkLst>
      </pc:sldChg>
      <pc:sldChg chg="del">
        <pc:chgData name="Massimiliano Faini" userId="f95b9dc0-b6ae-42df-bc4b-419af918a11b" providerId="ADAL" clId="{E7111C0C-B5DF-2D46-BB44-B76A6982DB48}" dt="2025-03-17T08:30:54.997" v="11" actId="2696"/>
        <pc:sldMkLst>
          <pc:docMk/>
          <pc:sldMk cId="3259263426" sldId="689"/>
        </pc:sldMkLst>
      </pc:sldChg>
      <pc:sldChg chg="del">
        <pc:chgData name="Massimiliano Faini" userId="f95b9dc0-b6ae-42df-bc4b-419af918a11b" providerId="ADAL" clId="{E7111C0C-B5DF-2D46-BB44-B76A6982DB48}" dt="2025-03-17T08:30:55.349" v="12" actId="2696"/>
        <pc:sldMkLst>
          <pc:docMk/>
          <pc:sldMk cId="1863464067" sldId="690"/>
        </pc:sldMkLst>
      </pc:sldChg>
      <pc:sldChg chg="del">
        <pc:chgData name="Massimiliano Faini" userId="f95b9dc0-b6ae-42df-bc4b-419af918a11b" providerId="ADAL" clId="{E7111C0C-B5DF-2D46-BB44-B76A6982DB48}" dt="2025-03-17T08:30:55.590" v="13" actId="2696"/>
        <pc:sldMkLst>
          <pc:docMk/>
          <pc:sldMk cId="3752999501" sldId="691"/>
        </pc:sldMkLst>
      </pc:sldChg>
      <pc:sldChg chg="del">
        <pc:chgData name="Massimiliano Faini" userId="f95b9dc0-b6ae-42df-bc4b-419af918a11b" providerId="ADAL" clId="{E7111C0C-B5DF-2D46-BB44-B76A6982DB48}" dt="2025-03-17T08:30:55.784" v="14" actId="2696"/>
        <pc:sldMkLst>
          <pc:docMk/>
          <pc:sldMk cId="2558560108" sldId="693"/>
        </pc:sldMkLst>
      </pc:sldChg>
      <pc:sldChg chg="del">
        <pc:chgData name="Massimiliano Faini" userId="f95b9dc0-b6ae-42df-bc4b-419af918a11b" providerId="ADAL" clId="{E7111C0C-B5DF-2D46-BB44-B76A6982DB48}" dt="2025-03-17T08:30:55.995" v="15" actId="2696"/>
        <pc:sldMkLst>
          <pc:docMk/>
          <pc:sldMk cId="2927479125" sldId="694"/>
        </pc:sldMkLst>
      </pc:sldChg>
      <pc:sldChg chg="del">
        <pc:chgData name="Massimiliano Faini" userId="f95b9dc0-b6ae-42df-bc4b-419af918a11b" providerId="ADAL" clId="{E7111C0C-B5DF-2D46-BB44-B76A6982DB48}" dt="2025-03-17T08:30:56.764" v="16" actId="2696"/>
        <pc:sldMkLst>
          <pc:docMk/>
          <pc:sldMk cId="2451042787" sldId="695"/>
        </pc:sldMkLst>
      </pc:sldChg>
      <pc:sldChg chg="modSp">
        <pc:chgData name="Massimiliano Faini" userId="f95b9dc0-b6ae-42df-bc4b-419af918a11b" providerId="ADAL" clId="{E7111C0C-B5DF-2D46-BB44-B76A6982DB48}" dt="2025-03-17T08:41:37.051" v="174" actId="6549"/>
        <pc:sldMkLst>
          <pc:docMk/>
          <pc:sldMk cId="1054494032" sldId="711"/>
        </pc:sldMkLst>
      </pc:sldChg>
      <pc:sldChg chg="modSp">
        <pc:chgData name="Massimiliano Faini" userId="f95b9dc0-b6ae-42df-bc4b-419af918a11b" providerId="ADAL" clId="{E7111C0C-B5DF-2D46-BB44-B76A6982DB48}" dt="2025-03-17T08:39:55.169" v="131" actId="20577"/>
        <pc:sldMkLst>
          <pc:docMk/>
          <pc:sldMk cId="2972272758" sldId="712"/>
        </pc:sldMkLst>
      </pc:sldChg>
      <pc:sldChg chg="modSp modAnim">
        <pc:chgData name="Massimiliano Faini" userId="f95b9dc0-b6ae-42df-bc4b-419af918a11b" providerId="ADAL" clId="{E7111C0C-B5DF-2D46-BB44-B76A6982DB48}" dt="2025-03-17T08:41:16.109" v="173" actId="207"/>
        <pc:sldMkLst>
          <pc:docMk/>
          <pc:sldMk cId="4155769247" sldId="713"/>
        </pc:sldMkLst>
      </pc:sldChg>
      <pc:sldChg chg="del">
        <pc:chgData name="Massimiliano Faini" userId="f95b9dc0-b6ae-42df-bc4b-419af918a11b" providerId="ADAL" clId="{E7111C0C-B5DF-2D46-BB44-B76A6982DB48}" dt="2025-03-17T08:42:15.114" v="176" actId="2696"/>
        <pc:sldMkLst>
          <pc:docMk/>
          <pc:sldMk cId="3986901804" sldId="714"/>
        </pc:sldMkLst>
      </pc:sldChg>
      <pc:sldChg chg="addSp delSp modSp add mod">
        <pc:chgData name="Massimiliano Faini" userId="f95b9dc0-b6ae-42df-bc4b-419af918a11b" providerId="ADAL" clId="{E7111C0C-B5DF-2D46-BB44-B76A6982DB48}" dt="2025-03-17T08:32:07.647" v="23" actId="1076"/>
        <pc:sldMkLst>
          <pc:docMk/>
          <pc:sldMk cId="1178646865" sldId="715"/>
        </pc:sldMkLst>
      </pc:sldChg>
      <pc:sldChg chg="addSp delSp modSp add mod">
        <pc:chgData name="Massimiliano Faini" userId="f95b9dc0-b6ae-42df-bc4b-419af918a11b" providerId="ADAL" clId="{E7111C0C-B5DF-2D46-BB44-B76A6982DB48}" dt="2025-03-17T08:36:54.286" v="40" actId="20577"/>
        <pc:sldMkLst>
          <pc:docMk/>
          <pc:sldMk cId="293755094" sldId="716"/>
        </pc:sldMkLst>
      </pc:sldChg>
    </pc:docChg>
  </pc:docChgLst>
  <pc:docChgLst>
    <pc:chgData name="Massimiliano Faini" userId="f95b9dc0-b6ae-42df-bc4b-419af918a11b" providerId="ADAL" clId="{0D36CB3B-B80A-F24D-90BC-69952A8EC797}"/>
    <pc:docChg chg="undo custSel addSld delSld modSld sldOrd">
      <pc:chgData name="Massimiliano Faini" userId="f95b9dc0-b6ae-42df-bc4b-419af918a11b" providerId="ADAL" clId="{0D36CB3B-B80A-F24D-90BC-69952A8EC797}" dt="2025-03-10T15:44:13.651" v="1194" actId="2696"/>
      <pc:docMkLst>
        <pc:docMk/>
      </pc:docMkLst>
      <pc:sldChg chg="addSp modSp">
        <pc:chgData name="Massimiliano Faini" userId="f95b9dc0-b6ae-42df-bc4b-419af918a11b" providerId="ADAL" clId="{0D36CB3B-B80A-F24D-90BC-69952A8EC797}" dt="2025-03-10T14:57:29.839" v="98"/>
        <pc:sldMkLst>
          <pc:docMk/>
          <pc:sldMk cId="1448554670" sldId="281"/>
        </pc:sldMkLst>
      </pc:sldChg>
      <pc:sldChg chg="del">
        <pc:chgData name="Massimiliano Faini" userId="f95b9dc0-b6ae-42df-bc4b-419af918a11b" providerId="ADAL" clId="{0D36CB3B-B80A-F24D-90BC-69952A8EC797}" dt="2025-03-10T14:49:32.053" v="2" actId="2696"/>
        <pc:sldMkLst>
          <pc:docMk/>
          <pc:sldMk cId="2100911666" sldId="292"/>
        </pc:sldMkLst>
      </pc:sldChg>
      <pc:sldChg chg="addSp modSp del">
        <pc:chgData name="Massimiliano Faini" userId="f95b9dc0-b6ae-42df-bc4b-419af918a11b" providerId="ADAL" clId="{0D36CB3B-B80A-F24D-90BC-69952A8EC797}" dt="2025-03-10T14:56:49.641" v="95" actId="2696"/>
        <pc:sldMkLst>
          <pc:docMk/>
          <pc:sldMk cId="1423112946" sldId="434"/>
        </pc:sldMkLst>
      </pc:sldChg>
      <pc:sldChg chg="del">
        <pc:chgData name="Massimiliano Faini" userId="f95b9dc0-b6ae-42df-bc4b-419af918a11b" providerId="ADAL" clId="{0D36CB3B-B80A-F24D-90BC-69952A8EC797}" dt="2025-03-10T14:50:11.790" v="6" actId="2696"/>
        <pc:sldMkLst>
          <pc:docMk/>
          <pc:sldMk cId="978545396" sldId="450"/>
        </pc:sldMkLst>
      </pc:sldChg>
      <pc:sldChg chg="addSp modSp">
        <pc:chgData name="Massimiliano Faini" userId="f95b9dc0-b6ae-42df-bc4b-419af918a11b" providerId="ADAL" clId="{0D36CB3B-B80A-F24D-90BC-69952A8EC797}" dt="2025-03-10T14:58:24.530" v="108"/>
        <pc:sldMkLst>
          <pc:docMk/>
          <pc:sldMk cId="963159099" sldId="492"/>
        </pc:sldMkLst>
      </pc:sldChg>
      <pc:sldChg chg="del">
        <pc:chgData name="Massimiliano Faini" userId="f95b9dc0-b6ae-42df-bc4b-419af918a11b" providerId="ADAL" clId="{0D36CB3B-B80A-F24D-90BC-69952A8EC797}" dt="2025-03-10T14:50:14.173" v="7" actId="2696"/>
        <pc:sldMkLst>
          <pc:docMk/>
          <pc:sldMk cId="2423815955" sldId="495"/>
        </pc:sldMkLst>
      </pc:sldChg>
      <pc:sldChg chg="addSp modSp">
        <pc:chgData name="Massimiliano Faini" userId="f95b9dc0-b6ae-42df-bc4b-419af918a11b" providerId="ADAL" clId="{0D36CB3B-B80A-F24D-90BC-69952A8EC797}" dt="2025-03-10T14:56:24.791" v="93"/>
        <pc:sldMkLst>
          <pc:docMk/>
          <pc:sldMk cId="3895257504" sldId="579"/>
        </pc:sldMkLst>
      </pc:sldChg>
      <pc:sldChg chg="addSp modSp">
        <pc:chgData name="Massimiliano Faini" userId="f95b9dc0-b6ae-42df-bc4b-419af918a11b" providerId="ADAL" clId="{0D36CB3B-B80A-F24D-90BC-69952A8EC797}" dt="2025-03-10T14:57:25.160" v="97"/>
        <pc:sldMkLst>
          <pc:docMk/>
          <pc:sldMk cId="2783529670" sldId="616"/>
        </pc:sldMkLst>
      </pc:sldChg>
      <pc:sldChg chg="addSp delSp modSp del mod ord delAnim modAnim">
        <pc:chgData name="Massimiliano Faini" userId="f95b9dc0-b6ae-42df-bc4b-419af918a11b" providerId="ADAL" clId="{0D36CB3B-B80A-F24D-90BC-69952A8EC797}" dt="2025-03-10T15:30:24.856" v="1004" actId="2696"/>
        <pc:sldMkLst>
          <pc:docMk/>
          <pc:sldMk cId="1287447852" sldId="652"/>
        </pc:sldMkLst>
      </pc:sldChg>
      <pc:sldChg chg="del">
        <pc:chgData name="Massimiliano Faini" userId="f95b9dc0-b6ae-42df-bc4b-419af918a11b" providerId="ADAL" clId="{0D36CB3B-B80A-F24D-90BC-69952A8EC797}" dt="2025-03-10T14:53:09.499" v="13" actId="2696"/>
        <pc:sldMkLst>
          <pc:docMk/>
          <pc:sldMk cId="181093058" sldId="655"/>
        </pc:sldMkLst>
      </pc:sldChg>
      <pc:sldChg chg="addSp modSp">
        <pc:chgData name="Massimiliano Faini" userId="f95b9dc0-b6ae-42df-bc4b-419af918a11b" providerId="ADAL" clId="{0D36CB3B-B80A-F24D-90BC-69952A8EC797}" dt="2025-03-10T14:56:23.067" v="92"/>
        <pc:sldMkLst>
          <pc:docMk/>
          <pc:sldMk cId="4208934835" sldId="667"/>
        </pc:sldMkLst>
      </pc:sldChg>
      <pc:sldChg chg="addSp modSp">
        <pc:chgData name="Massimiliano Faini" userId="f95b9dc0-b6ae-42df-bc4b-419af918a11b" providerId="ADAL" clId="{0D36CB3B-B80A-F24D-90BC-69952A8EC797}" dt="2025-03-10T14:56:13.859" v="90"/>
        <pc:sldMkLst>
          <pc:docMk/>
          <pc:sldMk cId="4145426128" sldId="671"/>
        </pc:sldMkLst>
      </pc:sldChg>
      <pc:sldChg chg="del">
        <pc:chgData name="Massimiliano Faini" userId="f95b9dc0-b6ae-42df-bc4b-419af918a11b" providerId="ADAL" clId="{0D36CB3B-B80A-F24D-90BC-69952A8EC797}" dt="2025-03-10T14:50:11.193" v="5" actId="2696"/>
        <pc:sldMkLst>
          <pc:docMk/>
          <pc:sldMk cId="2564359814" sldId="672"/>
        </pc:sldMkLst>
      </pc:sldChg>
      <pc:sldChg chg="add del">
        <pc:chgData name="Massimiliano Faini" userId="f95b9dc0-b6ae-42df-bc4b-419af918a11b" providerId="ADAL" clId="{0D36CB3B-B80A-F24D-90BC-69952A8EC797}" dt="2025-03-10T14:54:13.802" v="16" actId="2696"/>
        <pc:sldMkLst>
          <pc:docMk/>
          <pc:sldMk cId="1820653715" sldId="676"/>
        </pc:sldMkLst>
      </pc:sldChg>
      <pc:sldChg chg="add">
        <pc:chgData name="Massimiliano Faini" userId="f95b9dc0-b6ae-42df-bc4b-419af918a11b" providerId="ADAL" clId="{0D36CB3B-B80A-F24D-90BC-69952A8EC797}" dt="2025-03-10T14:52:33.299" v="11"/>
        <pc:sldMkLst>
          <pc:docMk/>
          <pc:sldMk cId="597802086" sldId="678"/>
        </pc:sldMkLst>
      </pc:sldChg>
      <pc:sldChg chg="modSp add">
        <pc:chgData name="Massimiliano Faini" userId="f95b9dc0-b6ae-42df-bc4b-419af918a11b" providerId="ADAL" clId="{0D36CB3B-B80A-F24D-90BC-69952A8EC797}" dt="2025-03-10T15:30:09.911" v="1003" actId="207"/>
        <pc:sldMkLst>
          <pc:docMk/>
          <pc:sldMk cId="2615222845" sldId="679"/>
        </pc:sldMkLst>
      </pc:sldChg>
      <pc:sldChg chg="modSp add">
        <pc:chgData name="Massimiliano Faini" userId="f95b9dc0-b6ae-42df-bc4b-419af918a11b" providerId="ADAL" clId="{0D36CB3B-B80A-F24D-90BC-69952A8EC797}" dt="2025-03-10T15:30:42.426" v="1006" actId="207"/>
        <pc:sldMkLst>
          <pc:docMk/>
          <pc:sldMk cId="118587869" sldId="680"/>
        </pc:sldMkLst>
      </pc:sldChg>
      <pc:sldChg chg="addSp delSp modSp mod addAnim delAnim">
        <pc:chgData name="Massimiliano Faini" userId="f95b9dc0-b6ae-42df-bc4b-419af918a11b" providerId="ADAL" clId="{0D36CB3B-B80A-F24D-90BC-69952A8EC797}" dt="2025-03-10T15:34:08.955" v="1177" actId="1076"/>
        <pc:sldMkLst>
          <pc:docMk/>
          <pc:sldMk cId="2786788942" sldId="681"/>
        </pc:sldMkLst>
      </pc:sldChg>
      <pc:sldChg chg="addSp modSp">
        <pc:chgData name="Massimiliano Faini" userId="f95b9dc0-b6ae-42df-bc4b-419af918a11b" providerId="ADAL" clId="{0D36CB3B-B80A-F24D-90BC-69952A8EC797}" dt="2025-03-10T14:59:20.731" v="117"/>
        <pc:sldMkLst>
          <pc:docMk/>
          <pc:sldMk cId="1024322362" sldId="682"/>
        </pc:sldMkLst>
      </pc:sldChg>
      <pc:sldChg chg="addSp modSp">
        <pc:chgData name="Massimiliano Faini" userId="f95b9dc0-b6ae-42df-bc4b-419af918a11b" providerId="ADAL" clId="{0D36CB3B-B80A-F24D-90BC-69952A8EC797}" dt="2025-03-10T14:56:53.104" v="96"/>
        <pc:sldMkLst>
          <pc:docMk/>
          <pc:sldMk cId="3619497373" sldId="687"/>
        </pc:sldMkLst>
      </pc:sldChg>
      <pc:sldChg chg="addSp modSp mod">
        <pc:chgData name="Massimiliano Faini" userId="f95b9dc0-b6ae-42df-bc4b-419af918a11b" providerId="ADAL" clId="{0D36CB3B-B80A-F24D-90BC-69952A8EC797}" dt="2025-03-10T14:57:33.330" v="100" actId="1036"/>
        <pc:sldMkLst>
          <pc:docMk/>
          <pc:sldMk cId="3914540597" sldId="688"/>
        </pc:sldMkLst>
      </pc:sldChg>
      <pc:sldChg chg="addSp modSp">
        <pc:chgData name="Massimiliano Faini" userId="f95b9dc0-b6ae-42df-bc4b-419af918a11b" providerId="ADAL" clId="{0D36CB3B-B80A-F24D-90BC-69952A8EC797}" dt="2025-03-10T14:57:35.839" v="101"/>
        <pc:sldMkLst>
          <pc:docMk/>
          <pc:sldMk cId="3259263426" sldId="689"/>
        </pc:sldMkLst>
      </pc:sldChg>
      <pc:sldChg chg="addSp modSp">
        <pc:chgData name="Massimiliano Faini" userId="f95b9dc0-b6ae-42df-bc4b-419af918a11b" providerId="ADAL" clId="{0D36CB3B-B80A-F24D-90BC-69952A8EC797}" dt="2025-03-10T14:57:38.241" v="102"/>
        <pc:sldMkLst>
          <pc:docMk/>
          <pc:sldMk cId="1863464067" sldId="690"/>
        </pc:sldMkLst>
      </pc:sldChg>
      <pc:sldChg chg="addSp modSp">
        <pc:chgData name="Massimiliano Faini" userId="f95b9dc0-b6ae-42df-bc4b-419af918a11b" providerId="ADAL" clId="{0D36CB3B-B80A-F24D-90BC-69952A8EC797}" dt="2025-03-10T14:57:41.107" v="103"/>
        <pc:sldMkLst>
          <pc:docMk/>
          <pc:sldMk cId="3752999501" sldId="691"/>
        </pc:sldMkLst>
      </pc:sldChg>
      <pc:sldChg chg="addSp modSp">
        <pc:chgData name="Massimiliano Faini" userId="f95b9dc0-b6ae-42df-bc4b-419af918a11b" providerId="ADAL" clId="{0D36CB3B-B80A-F24D-90BC-69952A8EC797}" dt="2025-03-10T14:57:43.931" v="104"/>
        <pc:sldMkLst>
          <pc:docMk/>
          <pc:sldMk cId="2558560108" sldId="693"/>
        </pc:sldMkLst>
      </pc:sldChg>
      <pc:sldChg chg="addSp modSp">
        <pc:chgData name="Massimiliano Faini" userId="f95b9dc0-b6ae-42df-bc4b-419af918a11b" providerId="ADAL" clId="{0D36CB3B-B80A-F24D-90BC-69952A8EC797}" dt="2025-03-10T14:57:46.693" v="105"/>
        <pc:sldMkLst>
          <pc:docMk/>
          <pc:sldMk cId="2927479125" sldId="694"/>
        </pc:sldMkLst>
      </pc:sldChg>
      <pc:sldChg chg="addSp modSp">
        <pc:chgData name="Massimiliano Faini" userId="f95b9dc0-b6ae-42df-bc4b-419af918a11b" providerId="ADAL" clId="{0D36CB3B-B80A-F24D-90BC-69952A8EC797}" dt="2025-03-10T14:56:15.978" v="91"/>
        <pc:sldMkLst>
          <pc:docMk/>
          <pc:sldMk cId="2451042787" sldId="695"/>
        </pc:sldMkLst>
      </pc:sldChg>
      <pc:sldChg chg="addSp modSp">
        <pc:chgData name="Massimiliano Faini" userId="f95b9dc0-b6ae-42df-bc4b-419af918a11b" providerId="ADAL" clId="{0D36CB3B-B80A-F24D-90BC-69952A8EC797}" dt="2025-03-10T15:37:50.487" v="1191" actId="404"/>
        <pc:sldMkLst>
          <pc:docMk/>
          <pc:sldMk cId="2064995757" sldId="698"/>
        </pc:sldMkLst>
      </pc:sldChg>
      <pc:sldChg chg="del">
        <pc:chgData name="Massimiliano Faini" userId="f95b9dc0-b6ae-42df-bc4b-419af918a11b" providerId="ADAL" clId="{0D36CB3B-B80A-F24D-90BC-69952A8EC797}" dt="2025-03-10T14:51:35.005" v="10" actId="2696"/>
        <pc:sldMkLst>
          <pc:docMk/>
          <pc:sldMk cId="4083122292" sldId="699"/>
        </pc:sldMkLst>
      </pc:sldChg>
      <pc:sldChg chg="addSp modSp">
        <pc:chgData name="Massimiliano Faini" userId="f95b9dc0-b6ae-42df-bc4b-419af918a11b" providerId="ADAL" clId="{0D36CB3B-B80A-F24D-90BC-69952A8EC797}" dt="2025-03-10T14:59:05.488" v="112"/>
        <pc:sldMkLst>
          <pc:docMk/>
          <pc:sldMk cId="955250262" sldId="700"/>
        </pc:sldMkLst>
      </pc:sldChg>
      <pc:sldChg chg="addSp delSp modSp mod delAnim modAnim">
        <pc:chgData name="Massimiliano Faini" userId="f95b9dc0-b6ae-42df-bc4b-419af918a11b" providerId="ADAL" clId="{0D36CB3B-B80A-F24D-90BC-69952A8EC797}" dt="2025-03-10T15:34:42.882" v="1179"/>
        <pc:sldMkLst>
          <pc:docMk/>
          <pc:sldMk cId="590041247" sldId="702"/>
        </pc:sldMkLst>
      </pc:sldChg>
      <pc:sldChg chg="addSp delSp modSp mod delAnim modAnim">
        <pc:chgData name="Massimiliano Faini" userId="f95b9dc0-b6ae-42df-bc4b-419af918a11b" providerId="ADAL" clId="{0D36CB3B-B80A-F24D-90BC-69952A8EC797}" dt="2025-03-10T15:35:13.336" v="1181"/>
        <pc:sldMkLst>
          <pc:docMk/>
          <pc:sldMk cId="4123491423" sldId="703"/>
        </pc:sldMkLst>
      </pc:sldChg>
      <pc:sldChg chg="addSp delSp modSp mod delAnim modAnim">
        <pc:chgData name="Massimiliano Faini" userId="f95b9dc0-b6ae-42df-bc4b-419af918a11b" providerId="ADAL" clId="{0D36CB3B-B80A-F24D-90BC-69952A8EC797}" dt="2025-03-10T15:36:10.523" v="1183"/>
        <pc:sldMkLst>
          <pc:docMk/>
          <pc:sldMk cId="4156606038" sldId="704"/>
        </pc:sldMkLst>
      </pc:sldChg>
      <pc:sldChg chg="addSp delSp modSp mod delAnim modAnim">
        <pc:chgData name="Massimiliano Faini" userId="f95b9dc0-b6ae-42df-bc4b-419af918a11b" providerId="ADAL" clId="{0D36CB3B-B80A-F24D-90BC-69952A8EC797}" dt="2025-03-10T15:37:08.093" v="1190" actId="6549"/>
        <pc:sldMkLst>
          <pc:docMk/>
          <pc:sldMk cId="585615648" sldId="705"/>
        </pc:sldMkLst>
      </pc:sldChg>
      <pc:sldChg chg="addSp modSp">
        <pc:chgData name="Massimiliano Faini" userId="f95b9dc0-b6ae-42df-bc4b-419af918a11b" providerId="ADAL" clId="{0D36CB3B-B80A-F24D-90BC-69952A8EC797}" dt="2025-03-10T14:59:14.609" v="115"/>
        <pc:sldMkLst>
          <pc:docMk/>
          <pc:sldMk cId="35858452" sldId="706"/>
        </pc:sldMkLst>
      </pc:sldChg>
      <pc:sldChg chg="add">
        <pc:chgData name="Massimiliano Faini" userId="f95b9dc0-b6ae-42df-bc4b-419af918a11b" providerId="ADAL" clId="{0D36CB3B-B80A-F24D-90BC-69952A8EC797}" dt="2025-03-10T14:49:25.578" v="1"/>
        <pc:sldMkLst>
          <pc:docMk/>
          <pc:sldMk cId="3767858344" sldId="707"/>
        </pc:sldMkLst>
      </pc:sldChg>
      <pc:sldChg chg="add">
        <pc:chgData name="Massimiliano Faini" userId="f95b9dc0-b6ae-42df-bc4b-419af918a11b" providerId="ADAL" clId="{0D36CB3B-B80A-F24D-90BC-69952A8EC797}" dt="2025-03-10T14:49:47.717" v="3"/>
        <pc:sldMkLst>
          <pc:docMk/>
          <pc:sldMk cId="3004346714" sldId="708"/>
        </pc:sldMkLst>
      </pc:sldChg>
      <pc:sldChg chg="add">
        <pc:chgData name="Massimiliano Faini" userId="f95b9dc0-b6ae-42df-bc4b-419af918a11b" providerId="ADAL" clId="{0D36CB3B-B80A-F24D-90BC-69952A8EC797}" dt="2025-03-10T14:49:59.832" v="4"/>
        <pc:sldMkLst>
          <pc:docMk/>
          <pc:sldMk cId="3144374836" sldId="709"/>
        </pc:sldMkLst>
      </pc:sldChg>
      <pc:sldChg chg="modSp add ord">
        <pc:chgData name="Massimiliano Faini" userId="f95b9dc0-b6ae-42df-bc4b-419af918a11b" providerId="ADAL" clId="{0D36CB3B-B80A-F24D-90BC-69952A8EC797}" dt="2025-03-10T15:28:11.471" v="1000" actId="20577"/>
        <pc:sldMkLst>
          <pc:docMk/>
          <pc:sldMk cId="140187431" sldId="710"/>
        </pc:sldMkLst>
      </pc:sldChg>
      <pc:sldChg chg="addSp delSp modSp add mod delAnim modAnim">
        <pc:chgData name="Massimiliano Faini" userId="f95b9dc0-b6ae-42df-bc4b-419af918a11b" providerId="ADAL" clId="{0D36CB3B-B80A-F24D-90BC-69952A8EC797}" dt="2025-03-10T15:26:23.871" v="933" actId="207"/>
        <pc:sldMkLst>
          <pc:docMk/>
          <pc:sldMk cId="1054494032" sldId="711"/>
        </pc:sldMkLst>
      </pc:sldChg>
      <pc:sldChg chg="modSp add">
        <pc:chgData name="Massimiliano Faini" userId="f95b9dc0-b6ae-42df-bc4b-419af918a11b" providerId="ADAL" clId="{0D36CB3B-B80A-F24D-90BC-69952A8EC797}" dt="2025-03-10T15:11:17.522" v="543" actId="6549"/>
        <pc:sldMkLst>
          <pc:docMk/>
          <pc:sldMk cId="2972272758" sldId="712"/>
        </pc:sldMkLst>
      </pc:sldChg>
      <pc:sldChg chg="addSp delSp modSp add mod delAnim">
        <pc:chgData name="Massimiliano Faini" userId="f95b9dc0-b6ae-42df-bc4b-419af918a11b" providerId="ADAL" clId="{0D36CB3B-B80A-F24D-90BC-69952A8EC797}" dt="2025-03-10T15:26:53.111" v="947" actId="20577"/>
        <pc:sldMkLst>
          <pc:docMk/>
          <pc:sldMk cId="4155769247" sldId="713"/>
        </pc:sldMkLst>
      </pc:sldChg>
      <pc:sldChg chg="del">
        <pc:chgData name="Massimiliano Faini" userId="f95b9dc0-b6ae-42df-bc4b-419af918a11b" providerId="ADAL" clId="{0D36CB3B-B80A-F24D-90BC-69952A8EC797}" dt="2025-03-10T15:44:13.651" v="1194" actId="2696"/>
        <pc:sldMkLst>
          <pc:docMk/>
          <pc:sldMk cId="1813587654" sldId="715"/>
        </pc:sldMkLst>
      </pc:sldChg>
      <pc:sldChg chg="del">
        <pc:chgData name="Massimiliano Faini" userId="f95b9dc0-b6ae-42df-bc4b-419af918a11b" providerId="ADAL" clId="{0D36CB3B-B80A-F24D-90BC-69952A8EC797}" dt="2025-03-10T15:43:50.122" v="1193" actId="2696"/>
        <pc:sldMkLst>
          <pc:docMk/>
          <pc:sldMk cId="3717591435" sldId="716"/>
        </pc:sldMkLst>
      </pc:sldChg>
      <pc:sldChg chg="del">
        <pc:chgData name="Massimiliano Faini" userId="f95b9dc0-b6ae-42df-bc4b-419af918a11b" providerId="ADAL" clId="{0D36CB3B-B80A-F24D-90BC-69952A8EC797}" dt="2025-03-10T15:43:44.537" v="1192" actId="2696"/>
        <pc:sldMkLst>
          <pc:docMk/>
          <pc:sldMk cId="822741751" sldId="717"/>
        </pc:sldMkLst>
      </pc:sldChg>
    </pc:docChg>
  </pc:docChgLst>
  <pc:docChgLst>
    <pc:chgData name="Massimiliano Faini" userId="f95b9dc0-b6ae-42df-bc4b-419af918a11b" providerId="ADAL" clId="{0679B276-B2AD-B045-9D33-B0F0A5270EA5}"/>
    <pc:docChg chg="custSel addSld delSld modSld">
      <pc:chgData name="Massimiliano Faini" userId="f95b9dc0-b6ae-42df-bc4b-419af918a11b" providerId="ADAL" clId="{0679B276-B2AD-B045-9D33-B0F0A5270EA5}" dt="2025-04-14T09:31:16.392" v="262" actId="20577"/>
      <pc:docMkLst>
        <pc:docMk/>
      </pc:docMkLst>
      <pc:sldChg chg="del">
        <pc:chgData name="Massimiliano Faini" userId="f95b9dc0-b6ae-42df-bc4b-419af918a11b" providerId="ADAL" clId="{0679B276-B2AD-B045-9D33-B0F0A5270EA5}" dt="2025-04-14T06:31:55.344" v="25" actId="2696"/>
        <pc:sldMkLst>
          <pc:docMk/>
          <pc:sldMk cId="1448554670" sldId="281"/>
        </pc:sldMkLst>
      </pc:sldChg>
      <pc:sldChg chg="modSp">
        <pc:chgData name="Massimiliano Faini" userId="f95b9dc0-b6ae-42df-bc4b-419af918a11b" providerId="ADAL" clId="{0679B276-B2AD-B045-9D33-B0F0A5270EA5}" dt="2025-04-14T06:36:43.536" v="33" actId="20577"/>
        <pc:sldMkLst>
          <pc:docMk/>
          <pc:sldMk cId="963159099" sldId="492"/>
        </pc:sldMkLst>
      </pc:sldChg>
      <pc:sldChg chg="modSp mod">
        <pc:chgData name="Massimiliano Faini" userId="f95b9dc0-b6ae-42df-bc4b-419af918a11b" providerId="ADAL" clId="{0679B276-B2AD-B045-9D33-B0F0A5270EA5}" dt="2025-04-14T06:05:28.795" v="12" actId="20577"/>
        <pc:sldMkLst>
          <pc:docMk/>
          <pc:sldMk cId="2783529670" sldId="616"/>
        </pc:sldMkLst>
      </pc:sldChg>
      <pc:sldChg chg="modSp mod">
        <pc:chgData name="Massimiliano Faini" userId="f95b9dc0-b6ae-42df-bc4b-419af918a11b" providerId="ADAL" clId="{0679B276-B2AD-B045-9D33-B0F0A5270EA5}" dt="2025-04-14T09:31:16.392" v="262" actId="20577"/>
        <pc:sldMkLst>
          <pc:docMk/>
          <pc:sldMk cId="4208934835" sldId="667"/>
        </pc:sldMkLst>
      </pc:sldChg>
      <pc:sldChg chg="add">
        <pc:chgData name="Massimiliano Faini" userId="f95b9dc0-b6ae-42df-bc4b-419af918a11b" providerId="ADAL" clId="{0679B276-B2AD-B045-9D33-B0F0A5270EA5}" dt="2025-04-14T06:37:08.361" v="34"/>
        <pc:sldMkLst>
          <pc:docMk/>
          <pc:sldMk cId="1820653715" sldId="676"/>
        </pc:sldMkLst>
      </pc:sldChg>
      <pc:sldChg chg="del">
        <pc:chgData name="Massimiliano Faini" userId="f95b9dc0-b6ae-42df-bc4b-419af918a11b" providerId="ADAL" clId="{0679B276-B2AD-B045-9D33-B0F0A5270EA5}" dt="2025-04-14T06:39:16.292" v="36" actId="2696"/>
        <pc:sldMkLst>
          <pc:docMk/>
          <pc:sldMk cId="597802086" sldId="678"/>
        </pc:sldMkLst>
      </pc:sldChg>
      <pc:sldChg chg="del">
        <pc:chgData name="Massimiliano Faini" userId="f95b9dc0-b6ae-42df-bc4b-419af918a11b" providerId="ADAL" clId="{0679B276-B2AD-B045-9D33-B0F0A5270EA5}" dt="2025-04-14T06:39:16.292" v="36" actId="2696"/>
        <pc:sldMkLst>
          <pc:docMk/>
          <pc:sldMk cId="2615222845" sldId="679"/>
        </pc:sldMkLst>
      </pc:sldChg>
      <pc:sldChg chg="del">
        <pc:chgData name="Massimiliano Faini" userId="f95b9dc0-b6ae-42df-bc4b-419af918a11b" providerId="ADAL" clId="{0679B276-B2AD-B045-9D33-B0F0A5270EA5}" dt="2025-04-14T06:39:16.292" v="36" actId="2696"/>
        <pc:sldMkLst>
          <pc:docMk/>
          <pc:sldMk cId="118587869" sldId="680"/>
        </pc:sldMkLst>
      </pc:sldChg>
      <pc:sldChg chg="del">
        <pc:chgData name="Massimiliano Faini" userId="f95b9dc0-b6ae-42df-bc4b-419af918a11b" providerId="ADAL" clId="{0679B276-B2AD-B045-9D33-B0F0A5270EA5}" dt="2025-04-14T06:41:11.917" v="39" actId="2696"/>
        <pc:sldMkLst>
          <pc:docMk/>
          <pc:sldMk cId="2786788942" sldId="681"/>
        </pc:sldMkLst>
      </pc:sldChg>
      <pc:sldChg chg="del">
        <pc:chgData name="Massimiliano Faini" userId="f95b9dc0-b6ae-42df-bc4b-419af918a11b" providerId="ADAL" clId="{0679B276-B2AD-B045-9D33-B0F0A5270EA5}" dt="2025-04-14T06:41:06.682" v="38" actId="2696"/>
        <pc:sldMkLst>
          <pc:docMk/>
          <pc:sldMk cId="1024322362" sldId="682"/>
        </pc:sldMkLst>
      </pc:sldChg>
      <pc:sldChg chg="addSp delSp modSp mod">
        <pc:chgData name="Massimiliano Faini" userId="f95b9dc0-b6ae-42df-bc4b-419af918a11b" providerId="ADAL" clId="{0679B276-B2AD-B045-9D33-B0F0A5270EA5}" dt="2025-04-14T06:04:10.343" v="2"/>
        <pc:sldMkLst>
          <pc:docMk/>
          <pc:sldMk cId="3619497373" sldId="687"/>
        </pc:sldMkLst>
      </pc:sldChg>
      <pc:sldChg chg="del">
        <pc:chgData name="Massimiliano Faini" userId="f95b9dc0-b6ae-42df-bc4b-419af918a11b" providerId="ADAL" clId="{0679B276-B2AD-B045-9D33-B0F0A5270EA5}" dt="2025-04-14T06:41:06.682" v="38" actId="2696"/>
        <pc:sldMkLst>
          <pc:docMk/>
          <pc:sldMk cId="2064995757" sldId="698"/>
        </pc:sldMkLst>
      </pc:sldChg>
      <pc:sldChg chg="del">
        <pc:chgData name="Massimiliano Faini" userId="f95b9dc0-b6ae-42df-bc4b-419af918a11b" providerId="ADAL" clId="{0679B276-B2AD-B045-9D33-B0F0A5270EA5}" dt="2025-04-14T06:41:06.682" v="38" actId="2696"/>
        <pc:sldMkLst>
          <pc:docMk/>
          <pc:sldMk cId="955250262" sldId="700"/>
        </pc:sldMkLst>
      </pc:sldChg>
      <pc:sldChg chg="del">
        <pc:chgData name="Massimiliano Faini" userId="f95b9dc0-b6ae-42df-bc4b-419af918a11b" providerId="ADAL" clId="{0679B276-B2AD-B045-9D33-B0F0A5270EA5}" dt="2025-04-14T06:41:06.682" v="38" actId="2696"/>
        <pc:sldMkLst>
          <pc:docMk/>
          <pc:sldMk cId="590041247" sldId="702"/>
        </pc:sldMkLst>
      </pc:sldChg>
      <pc:sldChg chg="del">
        <pc:chgData name="Massimiliano Faini" userId="f95b9dc0-b6ae-42df-bc4b-419af918a11b" providerId="ADAL" clId="{0679B276-B2AD-B045-9D33-B0F0A5270EA5}" dt="2025-04-14T06:41:06.682" v="38" actId="2696"/>
        <pc:sldMkLst>
          <pc:docMk/>
          <pc:sldMk cId="4123491423" sldId="703"/>
        </pc:sldMkLst>
      </pc:sldChg>
      <pc:sldChg chg="del">
        <pc:chgData name="Massimiliano Faini" userId="f95b9dc0-b6ae-42df-bc4b-419af918a11b" providerId="ADAL" clId="{0679B276-B2AD-B045-9D33-B0F0A5270EA5}" dt="2025-04-14T06:41:06.682" v="38" actId="2696"/>
        <pc:sldMkLst>
          <pc:docMk/>
          <pc:sldMk cId="4156606038" sldId="704"/>
        </pc:sldMkLst>
      </pc:sldChg>
      <pc:sldChg chg="del">
        <pc:chgData name="Massimiliano Faini" userId="f95b9dc0-b6ae-42df-bc4b-419af918a11b" providerId="ADAL" clId="{0679B276-B2AD-B045-9D33-B0F0A5270EA5}" dt="2025-04-14T06:41:06.682" v="38" actId="2696"/>
        <pc:sldMkLst>
          <pc:docMk/>
          <pc:sldMk cId="585615648" sldId="705"/>
        </pc:sldMkLst>
      </pc:sldChg>
      <pc:sldChg chg="del">
        <pc:chgData name="Massimiliano Faini" userId="f95b9dc0-b6ae-42df-bc4b-419af918a11b" providerId="ADAL" clId="{0679B276-B2AD-B045-9D33-B0F0A5270EA5}" dt="2025-04-14T06:41:06.682" v="38" actId="2696"/>
        <pc:sldMkLst>
          <pc:docMk/>
          <pc:sldMk cId="35858452" sldId="706"/>
        </pc:sldMkLst>
      </pc:sldChg>
      <pc:sldChg chg="del">
        <pc:chgData name="Massimiliano Faini" userId="f95b9dc0-b6ae-42df-bc4b-419af918a11b" providerId="ADAL" clId="{0679B276-B2AD-B045-9D33-B0F0A5270EA5}" dt="2025-04-14T06:39:16.292" v="36" actId="2696"/>
        <pc:sldMkLst>
          <pc:docMk/>
          <pc:sldMk cId="140187431" sldId="710"/>
        </pc:sldMkLst>
      </pc:sldChg>
      <pc:sldChg chg="del">
        <pc:chgData name="Massimiliano Faini" userId="f95b9dc0-b6ae-42df-bc4b-419af918a11b" providerId="ADAL" clId="{0679B276-B2AD-B045-9D33-B0F0A5270EA5}" dt="2025-04-14T06:39:16.292" v="36" actId="2696"/>
        <pc:sldMkLst>
          <pc:docMk/>
          <pc:sldMk cId="1054494032" sldId="711"/>
        </pc:sldMkLst>
      </pc:sldChg>
      <pc:sldChg chg="del">
        <pc:chgData name="Massimiliano Faini" userId="f95b9dc0-b6ae-42df-bc4b-419af918a11b" providerId="ADAL" clId="{0679B276-B2AD-B045-9D33-B0F0A5270EA5}" dt="2025-04-14T06:39:16.292" v="36" actId="2696"/>
        <pc:sldMkLst>
          <pc:docMk/>
          <pc:sldMk cId="2972272758" sldId="712"/>
        </pc:sldMkLst>
      </pc:sldChg>
      <pc:sldChg chg="del">
        <pc:chgData name="Massimiliano Faini" userId="f95b9dc0-b6ae-42df-bc4b-419af918a11b" providerId="ADAL" clId="{0679B276-B2AD-B045-9D33-B0F0A5270EA5}" dt="2025-04-14T06:39:16.292" v="36" actId="2696"/>
        <pc:sldMkLst>
          <pc:docMk/>
          <pc:sldMk cId="4155769247" sldId="713"/>
        </pc:sldMkLst>
      </pc:sldChg>
      <pc:sldChg chg="add">
        <pc:chgData name="Massimiliano Faini" userId="f95b9dc0-b6ae-42df-bc4b-419af918a11b" providerId="ADAL" clId="{0679B276-B2AD-B045-9D33-B0F0A5270EA5}" dt="2025-04-14T06:03:41.200" v="0"/>
        <pc:sldMkLst>
          <pc:docMk/>
          <pc:sldMk cId="2737471325" sldId="718"/>
        </pc:sldMkLst>
      </pc:sldChg>
      <pc:sldChg chg="add">
        <pc:chgData name="Massimiliano Faini" userId="f95b9dc0-b6ae-42df-bc4b-419af918a11b" providerId="ADAL" clId="{0679B276-B2AD-B045-9D33-B0F0A5270EA5}" dt="2025-04-14T06:31:36.216" v="24"/>
        <pc:sldMkLst>
          <pc:docMk/>
          <pc:sldMk cId="3697018187" sldId="719"/>
        </pc:sldMkLst>
      </pc:sldChg>
      <pc:sldChg chg="addSp delSp modSp add modAnim">
        <pc:chgData name="Massimiliano Faini" userId="f95b9dc0-b6ae-42df-bc4b-419af918a11b" providerId="ADAL" clId="{0679B276-B2AD-B045-9D33-B0F0A5270EA5}" dt="2025-04-14T06:46:33.596" v="237"/>
        <pc:sldMkLst>
          <pc:docMk/>
          <pc:sldMk cId="1722761166" sldId="720"/>
        </pc:sldMkLst>
      </pc:sldChg>
      <pc:sldChg chg="add">
        <pc:chgData name="Massimiliano Faini" userId="f95b9dc0-b6ae-42df-bc4b-419af918a11b" providerId="ADAL" clId="{0679B276-B2AD-B045-9D33-B0F0A5270EA5}" dt="2025-04-14T06:31:36.216" v="24"/>
        <pc:sldMkLst>
          <pc:docMk/>
          <pc:sldMk cId="1194235598" sldId="721"/>
        </pc:sldMkLst>
      </pc:sldChg>
      <pc:sldChg chg="add">
        <pc:chgData name="Massimiliano Faini" userId="f95b9dc0-b6ae-42df-bc4b-419af918a11b" providerId="ADAL" clId="{0679B276-B2AD-B045-9D33-B0F0A5270EA5}" dt="2025-04-14T06:38:44.434" v="35"/>
        <pc:sldMkLst>
          <pc:docMk/>
          <pc:sldMk cId="4026414916" sldId="722"/>
        </pc:sldMkLst>
      </pc:sldChg>
      <pc:sldChg chg="add">
        <pc:chgData name="Massimiliano Faini" userId="f95b9dc0-b6ae-42df-bc4b-419af918a11b" providerId="ADAL" clId="{0679B276-B2AD-B045-9D33-B0F0A5270EA5}" dt="2025-04-14T06:38:44.434" v="35"/>
        <pc:sldMkLst>
          <pc:docMk/>
          <pc:sldMk cId="1680882346" sldId="723"/>
        </pc:sldMkLst>
      </pc:sldChg>
      <pc:sldChg chg="add">
        <pc:chgData name="Massimiliano Faini" userId="f95b9dc0-b6ae-42df-bc4b-419af918a11b" providerId="ADAL" clId="{0679B276-B2AD-B045-9D33-B0F0A5270EA5}" dt="2025-04-14T06:38:44.434" v="35"/>
        <pc:sldMkLst>
          <pc:docMk/>
          <pc:sldMk cId="625161421" sldId="724"/>
        </pc:sldMkLst>
      </pc:sldChg>
      <pc:sldChg chg="add">
        <pc:chgData name="Massimiliano Faini" userId="f95b9dc0-b6ae-42df-bc4b-419af918a11b" providerId="ADAL" clId="{0679B276-B2AD-B045-9D33-B0F0A5270EA5}" dt="2025-04-14T06:38:44.434" v="35"/>
        <pc:sldMkLst>
          <pc:docMk/>
          <pc:sldMk cId="1327776510" sldId="725"/>
        </pc:sldMkLst>
      </pc:sldChg>
      <pc:sldChg chg="add">
        <pc:chgData name="Massimiliano Faini" userId="f95b9dc0-b6ae-42df-bc4b-419af918a11b" providerId="ADAL" clId="{0679B276-B2AD-B045-9D33-B0F0A5270EA5}" dt="2025-04-14T06:38:44.434" v="35"/>
        <pc:sldMkLst>
          <pc:docMk/>
          <pc:sldMk cId="171124986" sldId="726"/>
        </pc:sldMkLst>
      </pc:sldChg>
      <pc:sldChg chg="add">
        <pc:chgData name="Massimiliano Faini" userId="f95b9dc0-b6ae-42df-bc4b-419af918a11b" providerId="ADAL" clId="{0679B276-B2AD-B045-9D33-B0F0A5270EA5}" dt="2025-04-14T06:38:44.434" v="35"/>
        <pc:sldMkLst>
          <pc:docMk/>
          <pc:sldMk cId="1812146393" sldId="727"/>
        </pc:sldMkLst>
      </pc:sldChg>
      <pc:sldChg chg="add">
        <pc:chgData name="Massimiliano Faini" userId="f95b9dc0-b6ae-42df-bc4b-419af918a11b" providerId="ADAL" clId="{0679B276-B2AD-B045-9D33-B0F0A5270EA5}" dt="2025-04-14T06:38:44.434" v="35"/>
        <pc:sldMkLst>
          <pc:docMk/>
          <pc:sldMk cId="3297520893" sldId="728"/>
        </pc:sldMkLst>
      </pc:sldChg>
      <pc:sldChg chg="modSp add mod">
        <pc:chgData name="Massimiliano Faini" userId="f95b9dc0-b6ae-42df-bc4b-419af918a11b" providerId="ADAL" clId="{0679B276-B2AD-B045-9D33-B0F0A5270EA5}" dt="2025-04-14T06:45:13.535" v="235" actId="20577"/>
        <pc:sldMkLst>
          <pc:docMk/>
          <pc:sldMk cId="1719346061" sldId="729"/>
        </pc:sldMkLst>
      </pc:sldChg>
      <pc:sldChg chg="modSp add mod">
        <pc:chgData name="Massimiliano Faini" userId="f95b9dc0-b6ae-42df-bc4b-419af918a11b" providerId="ADAL" clId="{0679B276-B2AD-B045-9D33-B0F0A5270EA5}" dt="2025-04-14T06:44:39.282" v="231" actId="207"/>
        <pc:sldMkLst>
          <pc:docMk/>
          <pc:sldMk cId="1219693972" sldId="730"/>
        </pc:sldMkLst>
      </pc:sldChg>
      <pc:sldChg chg="modSp add mod">
        <pc:chgData name="Massimiliano Faini" userId="f95b9dc0-b6ae-42df-bc4b-419af918a11b" providerId="ADAL" clId="{0679B276-B2AD-B045-9D33-B0F0A5270EA5}" dt="2025-04-14T06:43:15.851" v="220" actId="20577"/>
        <pc:sldMkLst>
          <pc:docMk/>
          <pc:sldMk cId="2131100848" sldId="731"/>
        </pc:sldMkLst>
      </pc:sldChg>
      <pc:sldChg chg="modSp add mod">
        <pc:chgData name="Massimiliano Faini" userId="f95b9dc0-b6ae-42df-bc4b-419af918a11b" providerId="ADAL" clId="{0679B276-B2AD-B045-9D33-B0F0A5270EA5}" dt="2025-04-14T06:43:39.107" v="227" actId="113"/>
        <pc:sldMkLst>
          <pc:docMk/>
          <pc:sldMk cId="2301317401" sldId="73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6T10:18:05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6T10:18:05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6T10:18:05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D896F-9A05-114E-ACDA-5586F064C037}" type="datetimeFigureOut">
              <a:rPr lang="it-IT" smtClean="0"/>
              <a:t>03/09/25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75910-AEA4-D04F-A10B-0C2F0EEA1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33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9E29-AD4F-424E-BDE4-E3AF97CAF62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738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437AE-F3A1-CA20-4448-E7433448C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3ADFDA3-523B-4FF4-0116-D7329E734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71AC294-B65F-A1F1-C593-C65E0214E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536F3E-8C2A-4718-AA33-AF6121653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777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A3AF5-DD48-5871-4201-482B817FB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947647C-0768-4874-29F8-270E9CC98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2E3F806-C4CA-9AEE-743E-EC4BF6AA1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0EAE2E-AE05-EBD4-0EB2-01FC74A9B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129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167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015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009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23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1F403-02C8-C2E9-9BE2-E0A4D2EE5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F316D68-06C5-737B-4AAB-EDDC21ADA1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8555630-D2F8-FD6F-0D80-B47881543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EF6689-D87B-7DEC-E1E1-746401D69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9E29-AD4F-424E-BDE4-E3AF97CAF62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635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56E9D-C33B-1DDE-B738-16131D1A2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B4362F3-8976-00C8-44D1-46D8536CE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D92A632-9CB2-52F3-01FC-88EA02A16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86E747-F579-EF31-6FE7-346803D6B2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9E29-AD4F-424E-BDE4-E3AF97CAF62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48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29EC8-C882-A196-1C1A-67816405B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420831-B997-28FC-39C0-C26ED31AE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D1BEFDC-0157-395A-78CC-87A448DD1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C7FB3D-83BF-4ABB-336A-424AB239C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9E29-AD4F-424E-BDE4-E3AF97CAF62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129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9E29-AD4F-424E-BDE4-E3AF97CAF62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18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617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5225B-7F28-A17B-C11C-635BFADE7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44E244A-B843-5A39-875C-4C032E036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0F3372B-1AFC-501E-8FAC-E5A43F7C1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E45CEB-8115-E4CC-2565-714D789D9F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9E29-AD4F-424E-BDE4-E3AF97CAF62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552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495ED-2219-1CFD-AE14-D92C538D0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AB14BC2-C3BA-1477-1669-DEFF582E7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5D10E78-1F49-EDE7-677D-D77041FD7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9D579F-99CD-1567-0A59-AE5F4220B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9E29-AD4F-424E-BDE4-E3AF97CAF62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754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23F99-D10A-A62E-A745-F035C9A13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27F3BAC-B5E8-8154-2D55-E3556F5D5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BABE97A-6F90-949D-8EC8-5B71E335F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CFAB15-DF6A-69CB-36C7-1E96318A3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049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F4E65-C7D2-4048-D68E-4252DC79C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66230BE-6378-6359-7F02-738DC2D93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9613624-6059-BA22-B3B2-5C2166758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2A8ED7-17B5-6065-492B-926B21EA4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001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171B6-5405-F8A2-C0FB-051BCDCF8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D099A7F-47AC-C2F1-BEE8-785CF9B5E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884A5AF-ECEC-E2F0-DE70-9010FC913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60121F-AD51-3FC2-6480-B46A32A1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726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2919B-60E2-C774-487E-7AA367F0F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F58077A-A359-C140-8868-E5582A342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33AF1C3-A67F-0328-2840-3910814D9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8D9C2A-D4DF-0D1C-450C-746CE82E1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693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38E79-DAAD-9F0D-4258-EB4F111D2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A2572DB-DB58-6CAE-81A0-C8095FAAA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AE7FC64-BD35-3CB7-FCB0-D1BBE39DF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F97C61-8E6B-7937-483B-EFC81B760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751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A73A2-0070-F217-9388-A9EF380E8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663491A-5330-59A6-CF3A-3BA3820F2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56E29E8-A5F3-D4D3-8894-09C4628C2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95253D-888C-5FFC-4334-498E4A4C6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04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8FE59-A58F-180F-A66C-A635800F2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1FA68E5-543D-9972-947F-5CDCEAAFD3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3116927-9C27-9634-BFEF-745B1A5D7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75EED8-D2B1-19D7-97A9-DE261D2A9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444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41BE7-73D1-03DE-9518-4F88A410D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6862B0F-587A-4C73-22A6-7EFDFA370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937B864-E9C0-27B2-BAA1-70FF565BD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0919D3-ADC8-6890-2DC9-2803C14FF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40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F0DEE-E207-8FC5-E657-B1A3587C2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5DF8552-5FF8-ADE9-B95F-E669F2AA1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C3453C1-6A46-0195-C521-93745595F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EBE655-88F1-71AF-58F8-6E6276778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109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7D380-E6E8-AD03-7498-856188148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FDC62D3-E344-27A8-628B-F97A74238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A23F07-CF64-EB22-79FD-354E01737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22E4F4-D802-AF71-35FA-9CD664044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188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5791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83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FDF09-70A8-54C8-168B-5D177F0C4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92783BF-9E14-2574-699F-64EA59F6B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AC22E2A-7452-15A8-0433-3572A81DC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EA00CE-D8D0-6E86-46FC-8404BBC1A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5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56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7D689-DBA6-0B72-1012-4FE92815B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0DD25FC-68E9-CE4B-8505-5C791C1D5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EBF7D30-7868-A4CE-67DD-57EA72A9A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7F6C44-66E0-D601-2E77-642377633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28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84215-6ACF-64F8-2A90-3694AF459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CCFF806-CA70-7B0D-48C9-43CEDE248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96A5038-6017-F10F-7FF3-B5CD132C9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CAB97B-5A40-FACF-B880-59A202748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470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9171F-0481-E535-A54B-D4C84C0D9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38FB29E-6C36-0277-D0E8-975E22FEB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0936C70-26F9-7BBC-FB94-1E2179075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FFC610-2BF3-CA20-96E3-77FC706E1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22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3EFDF-1499-79BB-F625-AFB3CFB44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10C2B66-EBED-809E-2C98-BD19E4F2B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A8990D7-6887-AC6A-78B6-E77BD3DEF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A8BECE-3730-CA76-5F7D-58F072BCB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5910-AEA4-D04F-A10B-0C2F0EEA1C3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67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4C507A-4607-5325-AD66-7B75A78A6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6AF44E6-CA0C-26F6-DD7C-CF20E9A6F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690AA1-E823-8C37-A573-0125F12C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D32-4A5D-8244-9E80-4D52950EB30E}" type="datetimeFigureOut">
              <a:rPr lang="it-IT" smtClean="0"/>
              <a:t>03/09/25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C7802B-8206-77FF-559F-DCFB3C63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12F136-43A3-698B-72D8-E3FD7941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0992-E3BB-844F-95E7-836F05979C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57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16720-0184-ED82-D3D8-69C8A1A7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CAD466-B970-F5C4-A08C-5BFD71BF5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C54BA7-9179-8507-E5D2-36DE18F2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D32-4A5D-8244-9E80-4D52950EB30E}" type="datetimeFigureOut">
              <a:rPr lang="it-IT" smtClean="0"/>
              <a:t>03/09/25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F35E09-342A-4BC6-3429-52AC8C0E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2078B3-3120-4E90-216B-2F39F863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0992-E3BB-844F-95E7-836F05979C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40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1CADC84-26BC-E4A5-FF1B-513FB859B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6CB6E32-0893-29E8-86E7-CCF489E2F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2BE67F-7B8B-6290-E0FC-5556849F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D32-4A5D-8244-9E80-4D52950EB30E}" type="datetimeFigureOut">
              <a:rPr lang="it-IT" smtClean="0"/>
              <a:t>03/09/25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825F05-58B6-A763-54AA-C2F45574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00E871-D025-8373-7B1F-CBF4AA19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0992-E3BB-844F-95E7-836F05979C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3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 userDrawn="1"/>
        </p:nvGrpSpPr>
        <p:grpSpPr>
          <a:xfrm>
            <a:off x="-336715" y="260648"/>
            <a:ext cx="11809312" cy="1118828"/>
            <a:chOff x="-252536" y="260648"/>
            <a:chExt cx="8856984" cy="1118828"/>
          </a:xfrm>
        </p:grpSpPr>
        <p:sp>
          <p:nvSpPr>
            <p:cNvPr id="7" name="Rettangolo 6"/>
            <p:cNvSpPr/>
            <p:nvPr userDrawn="1"/>
          </p:nvSpPr>
          <p:spPr>
            <a:xfrm>
              <a:off x="0" y="260648"/>
              <a:ext cx="8604448" cy="79208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6AA95A-28A3-4A85-8893-8109CBDA59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3868570" y="-3356402"/>
              <a:ext cx="614772" cy="8856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FA326AD4-21D4-8A02-A54F-CE9E3F4877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6021289"/>
            <a:ext cx="2102000" cy="7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23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94BA7-6E40-BD68-3DCE-23D248FB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0F765D-A448-B7C2-2EB8-55A2FB746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70B7DE-BC59-1B0D-80D6-3490F8F5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D32-4A5D-8244-9E80-4D52950EB30E}" type="datetimeFigureOut">
              <a:rPr lang="it-IT" smtClean="0"/>
              <a:t>03/09/25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536DC-F760-9B18-07C9-BE7368DD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265109-7714-439D-D1A8-B593BBFE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0992-E3BB-844F-95E7-836F05979C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9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48B957-A105-D5AA-C542-7706F884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91AB44-A166-AF0B-3A18-3DE2C085F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F329B1-8863-76D1-603F-92A48905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D32-4A5D-8244-9E80-4D52950EB30E}" type="datetimeFigureOut">
              <a:rPr lang="it-IT" smtClean="0"/>
              <a:t>03/09/25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AFD4F4-5EED-0D43-DD7B-16B57CFF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697F29-D5B8-50CB-D628-642DA27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0992-E3BB-844F-95E7-836F05979C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41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14AD4-74B6-14C3-406E-EF401CB4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1D075E-4C56-B362-81B2-47A9E19CE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4321F4-0682-23D4-CF51-089508457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968DA-1B34-D142-E0AB-167C9B45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D32-4A5D-8244-9E80-4D52950EB30E}" type="datetimeFigureOut">
              <a:rPr lang="it-IT" smtClean="0"/>
              <a:t>03/09/25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F2F67C-35AF-9407-6FA8-B0F98F81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D8006A-C808-6422-725C-FEC6C064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0992-E3BB-844F-95E7-836F05979C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19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9A2060-8521-2A6F-48BB-C806DE996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630A27-4D5B-460B-BD3C-68EF9ECC0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4609A5-98E6-A89B-8E2C-CB4C8446D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923AE23-0F09-6B19-7A7C-B97A5AEB1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CE01FB-FAD6-0034-48CF-81B4023D4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3026144-86BD-8A82-EDF5-174C002A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D32-4A5D-8244-9E80-4D52950EB30E}" type="datetimeFigureOut">
              <a:rPr lang="it-IT" smtClean="0"/>
              <a:t>03/09/25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C3A518E-4AF9-A1E0-28A8-CC8F6D33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25018D3-D91A-330C-FDB1-F925EE37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0992-E3BB-844F-95E7-836F05979C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27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062298-5B91-0BB7-B1CD-986F0955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33A709-6DB9-F082-396D-68EA4F19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D32-4A5D-8244-9E80-4D52950EB30E}" type="datetimeFigureOut">
              <a:rPr lang="it-IT" smtClean="0"/>
              <a:t>03/09/25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17EEC1-63AE-3668-F98B-62438EA3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1A0B615-7A23-5E3E-1554-C0E4B4F7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0992-E3BB-844F-95E7-836F05979C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37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9D237D-5DC7-ADAA-951B-84587468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D32-4A5D-8244-9E80-4D52950EB30E}" type="datetimeFigureOut">
              <a:rPr lang="it-IT" smtClean="0"/>
              <a:t>03/09/25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F08C09A-BB1D-9770-1620-04C6DB66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DD00D3-E3DF-88DE-DF43-F844453F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0992-E3BB-844F-95E7-836F05979C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01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D06AAC-4051-B871-7804-1C41944B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2F7805-480E-1935-0764-A5CE9DE22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FC21F6-3A8B-8BD3-8891-109AC4C44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AA8A09-C6C5-C568-5B14-63BD5524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D32-4A5D-8244-9E80-4D52950EB30E}" type="datetimeFigureOut">
              <a:rPr lang="it-IT" smtClean="0"/>
              <a:t>03/09/25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DF0A12-9D7D-AA06-BC81-04ED2163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E151AF-2C68-FB53-1E6C-181FA986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0992-E3BB-844F-95E7-836F05979C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9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71BAFD-1BDF-099B-5BFF-E51F1B6B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D1583C4-59ED-BBA8-271A-0AB1A0EAD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9F1412-BB28-CF4E-60E4-6B6268CB7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E15EE2-C891-1240-1D81-5E236F20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D32-4A5D-8244-9E80-4D52950EB30E}" type="datetimeFigureOut">
              <a:rPr lang="it-IT" smtClean="0"/>
              <a:t>03/09/25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7AACA0-A9E3-BF9E-6412-C87A080E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33D54D-04C4-4827-7635-19727112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0992-E3BB-844F-95E7-836F05979C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11465C3-1349-8D28-194E-0F125D7D4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760AD0-D21A-0BEE-3902-5B24E0179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410C89-3B5A-D787-E719-61B3CA58D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CB1D32-4A5D-8244-9E80-4D52950EB30E}" type="datetimeFigureOut">
              <a:rPr lang="it-IT" smtClean="0"/>
              <a:t>03/09/25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49051D-C2E2-3FC3-09E4-78DDC7855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300C07-77AA-523D-1376-8419AB9AF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250992-E3BB-844F-95E7-836F05979C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74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3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e.it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cer@comune.-------------.bs.it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65051" y="5830635"/>
            <a:ext cx="4355976" cy="3240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5051" y="5845261"/>
            <a:ext cx="43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Massimiliano Faini </a:t>
            </a:r>
            <a:r>
              <a:rPr lang="it-IT" sz="1400" dirty="0">
                <a:solidFill>
                  <a:schemeClr val="bg1"/>
                </a:solidFill>
                <a:latin typeface="Trebuchet MS" panose="020B0603020202020204" pitchFamily="34" charset="0"/>
              </a:rPr>
              <a:t>- Direttore Tecnico Operativo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BE6AA95A-28A3-4A85-8893-8109CBDA5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287266" y="3876867"/>
            <a:ext cx="51154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EB7701-9629-DB14-DE1B-8C7931CAD6A6}"/>
              </a:ext>
            </a:extLst>
          </p:cNvPr>
          <p:cNvSpPr txBox="1"/>
          <p:nvPr/>
        </p:nvSpPr>
        <p:spPr>
          <a:xfrm>
            <a:off x="359997" y="2721114"/>
            <a:ext cx="1113431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5400" b="1" dirty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</a:t>
            </a:r>
            <a:endParaRPr lang="it-IT" sz="2800" b="1" dirty="0">
              <a:solidFill>
                <a:srgbClr val="0070C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it-IT" sz="3200" b="1" dirty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Comunità Energetica Rinnovabile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40FC00-2B49-EBBB-C8C8-995E09BC7144}"/>
              </a:ext>
            </a:extLst>
          </p:cNvPr>
          <p:cNvSpPr txBox="1"/>
          <p:nvPr/>
        </p:nvSpPr>
        <p:spPr>
          <a:xfrm>
            <a:off x="359997" y="6283008"/>
            <a:ext cx="6766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4400" b="1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1400" dirty="0">
                <a:solidFill>
                  <a:srgbClr val="0070C0"/>
                </a:solidFill>
              </a:rPr>
              <a:t>Calcinato – 15 settembre 2025</a:t>
            </a:r>
          </a:p>
        </p:txBody>
      </p:sp>
      <p:pic>
        <p:nvPicPr>
          <p:cNvPr id="3" name="Immagine 2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A57E2DB6-4A9E-1E3A-B827-63AF28F1FC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9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0"/>
    </mc:Choice>
    <mc:Fallback xmlns="">
      <p:transition spd="slow" advTm="19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38ECE-51AC-9488-9766-615E90CC2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A8FDF3-C4ED-00E2-3053-48561617B5D2}"/>
              </a:ext>
            </a:extLst>
          </p:cNvPr>
          <p:cNvSpPr txBox="1"/>
          <p:nvPr/>
        </p:nvSpPr>
        <p:spPr>
          <a:xfrm>
            <a:off x="260219" y="1189551"/>
            <a:ext cx="3177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400" dirty="0"/>
              <a:t>L</a:t>
            </a:r>
            <a:r>
              <a:rPr lang="it-IT" sz="2400" b="1" dirty="0"/>
              <a:t>’area geografica «definita» </a:t>
            </a:r>
            <a:r>
              <a:rPr lang="it-IT" sz="2400" dirty="0"/>
              <a:t>dalle Cabine Primarie della </a:t>
            </a:r>
          </a:p>
          <a:p>
            <a:pPr algn="l"/>
            <a:endParaRPr lang="it-IT" sz="2400" dirty="0"/>
          </a:p>
          <a:p>
            <a:pPr algn="l"/>
            <a:r>
              <a:rPr lang="it-IT" sz="2400" dirty="0"/>
              <a:t>CER </a:t>
            </a:r>
          </a:p>
          <a:p>
            <a:pPr algn="l"/>
            <a:r>
              <a:rPr lang="it-IT" sz="2400" dirty="0"/>
              <a:t>Calcinato</a:t>
            </a:r>
          </a:p>
          <a:p>
            <a:pPr algn="l"/>
            <a:endParaRPr lang="it-IT" sz="2400" dirty="0"/>
          </a:p>
          <a:p>
            <a:pPr algn="l"/>
            <a:r>
              <a:rPr lang="it-IT" sz="2400" dirty="0"/>
              <a:t>AC001E01509</a:t>
            </a:r>
          </a:p>
          <a:p>
            <a:pPr algn="l"/>
            <a:r>
              <a:rPr lang="it-IT" sz="2400" dirty="0"/>
              <a:t>AC001E01252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517264-DA96-5A5D-F554-CE9A4EB0EE47}"/>
              </a:ext>
            </a:extLst>
          </p:cNvPr>
          <p:cNvSpPr txBox="1"/>
          <p:nvPr/>
        </p:nvSpPr>
        <p:spPr>
          <a:xfrm>
            <a:off x="20912" y="40466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Definizione: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CER - aspetti tecnici e giuridici fondamentali.</a:t>
            </a:r>
            <a:endParaRPr lang="it-IT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D6FF2A94-10D3-D0F2-BF60-E8C0CDD15457}"/>
                  </a:ext>
                </a:extLst>
              </p14:cNvPr>
              <p14:cNvContentPartPr/>
              <p14:nvPr/>
            </p14:nvContentPartPr>
            <p14:xfrm>
              <a:off x="-1327826" y="3384237"/>
              <a:ext cx="360" cy="3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C6E4E868-ACF7-0879-77A7-DEEE375955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345826" y="3366237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69E854E-01ED-245D-0C07-20F5226D2F2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85081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B220164-9B79-AABC-90C1-1866021896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1359" y="1189551"/>
            <a:ext cx="7772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7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05BDD-1F17-4DDF-BF2F-1ABB10766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EBC12AD-BAB0-53CC-769A-402FB19815EE}"/>
              </a:ext>
            </a:extLst>
          </p:cNvPr>
          <p:cNvSpPr txBox="1"/>
          <p:nvPr/>
        </p:nvSpPr>
        <p:spPr>
          <a:xfrm>
            <a:off x="287310" y="1376592"/>
            <a:ext cx="11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3200" b="1" dirty="0"/>
              <a:t>CER = Comunità Energetiche Rinnovabili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277A9B-170B-A85C-F580-46D9C543919E}"/>
              </a:ext>
            </a:extLst>
          </p:cNvPr>
          <p:cNvSpPr txBox="1"/>
          <p:nvPr/>
        </p:nvSpPr>
        <p:spPr>
          <a:xfrm>
            <a:off x="375868" y="2471630"/>
            <a:ext cx="1104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dirty="0"/>
              <a:t>L'obiettivo primario della «</a:t>
            </a:r>
            <a:r>
              <a:rPr lang="it-IT" sz="2800" b="1" dirty="0"/>
              <a:t>CER Calcinato</a:t>
            </a:r>
            <a:r>
              <a:rPr lang="it-IT" sz="2800" dirty="0"/>
              <a:t>» è: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2AE7AB6-F914-42E8-F4E1-231275EC545B}"/>
              </a:ext>
            </a:extLst>
          </p:cNvPr>
          <p:cNvSpPr txBox="1"/>
          <p:nvPr/>
        </p:nvSpPr>
        <p:spPr>
          <a:xfrm>
            <a:off x="20912" y="40466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Definizione: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CER - aspetti tecnici e giuridici fondamentali.</a:t>
            </a:r>
            <a:endParaRPr lang="it-IT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18485A-0259-2DAB-C7E7-112E1EB6483D}"/>
              </a:ext>
            </a:extLst>
          </p:cNvPr>
          <p:cNvSpPr txBox="1"/>
          <p:nvPr/>
        </p:nvSpPr>
        <p:spPr>
          <a:xfrm>
            <a:off x="375868" y="3505113"/>
            <a:ext cx="11048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800" dirty="0"/>
              <a:t>fornire </a:t>
            </a:r>
            <a:r>
              <a:rPr lang="it-IT" sz="2800" b="1" dirty="0"/>
              <a:t>benefici ambientali</a:t>
            </a:r>
            <a:r>
              <a:rPr lang="it-IT" sz="2800" dirty="0"/>
              <a:t>, </a:t>
            </a:r>
            <a:r>
              <a:rPr lang="it-IT" sz="2800" b="1" dirty="0"/>
              <a:t>economici </a:t>
            </a:r>
            <a:r>
              <a:rPr lang="it-IT" sz="2800" dirty="0"/>
              <a:t>e </a:t>
            </a:r>
            <a:r>
              <a:rPr lang="it-IT" sz="2800" b="1" dirty="0"/>
              <a:t>sociali </a:t>
            </a:r>
            <a:r>
              <a:rPr lang="it-IT" sz="2800" dirty="0"/>
              <a:t>a livello di comunità ai propri soci, attraverso la produzione, l'autoconsumo e la condivisione dell'energia prodotta, anche attraverso l’accumulo </a:t>
            </a:r>
          </a:p>
        </p:txBody>
      </p:sp>
      <p:pic>
        <p:nvPicPr>
          <p:cNvPr id="3" name="Immagine 2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2632CB9A-CD77-B147-A79D-8522B5E29C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42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912" y="40466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Definizione: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CER - aspetti tecnici e giuridici fondamentali.</a:t>
            </a:r>
            <a:endParaRPr lang="it-IT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25793E-2604-F045-8F8D-B128F66A9A5E}"/>
              </a:ext>
            </a:extLst>
          </p:cNvPr>
          <p:cNvSpPr txBox="1"/>
          <p:nvPr/>
        </p:nvSpPr>
        <p:spPr>
          <a:xfrm>
            <a:off x="432001" y="2160313"/>
            <a:ext cx="1099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dirty="0"/>
              <a:t>E’ un </a:t>
            </a:r>
            <a:r>
              <a:rPr lang="it-IT" sz="2800" b="1" dirty="0"/>
              <a:t>Soggetto Giuridico riconosciuto</a:t>
            </a:r>
            <a:r>
              <a:rPr lang="it-IT" sz="2800" dirty="0"/>
              <a:t>;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B62ED1-BED2-EF4D-B9C7-6ADE85C20533}"/>
              </a:ext>
            </a:extLst>
          </p:cNvPr>
          <p:cNvSpPr txBox="1"/>
          <p:nvPr/>
        </p:nvSpPr>
        <p:spPr>
          <a:xfrm>
            <a:off x="432000" y="2882479"/>
            <a:ext cx="1099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b="1" dirty="0"/>
              <a:t>Partecipazione aperta </a:t>
            </a:r>
            <a:r>
              <a:rPr lang="it-IT" sz="2800" dirty="0"/>
              <a:t>dei membri;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6245E2-36AA-A4CE-8899-6B5C2CAC571A}"/>
              </a:ext>
            </a:extLst>
          </p:cNvPr>
          <p:cNvSpPr txBox="1"/>
          <p:nvPr/>
        </p:nvSpPr>
        <p:spPr>
          <a:xfrm>
            <a:off x="432000" y="3604645"/>
            <a:ext cx="1099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dirty="0"/>
              <a:t>I soci </a:t>
            </a:r>
            <a:r>
              <a:rPr lang="it-IT" sz="2800" b="1" dirty="0"/>
              <a:t>non perdono i loro diritti di clienti finali</a:t>
            </a:r>
            <a:r>
              <a:rPr lang="it-IT" sz="2800" dirty="0"/>
              <a:t>;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A89918-EC18-C026-C187-6C9C1CE759CC}"/>
              </a:ext>
            </a:extLst>
          </p:cNvPr>
          <p:cNvSpPr txBox="1"/>
          <p:nvPr/>
        </p:nvSpPr>
        <p:spPr>
          <a:xfrm>
            <a:off x="287310" y="1376592"/>
            <a:ext cx="11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3200" b="1" dirty="0"/>
              <a:t>CER = Comunità Energetiche Rinnovabili</a:t>
            </a:r>
          </a:p>
        </p:txBody>
      </p:sp>
      <p:pic>
        <p:nvPicPr>
          <p:cNvPr id="9" name="Immagine 8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337698CD-413B-6339-0E29-E55C2AE9FA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089645-B141-87FD-904B-30E4B3AFADE2}"/>
              </a:ext>
            </a:extLst>
          </p:cNvPr>
          <p:cNvSpPr txBox="1"/>
          <p:nvPr/>
        </p:nvSpPr>
        <p:spPr>
          <a:xfrm>
            <a:off x="432000" y="4326811"/>
            <a:ext cx="11048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dirty="0"/>
              <a:t>La partecipazione alla CER, per i soci, </a:t>
            </a:r>
            <a:r>
              <a:rPr lang="it-IT" sz="2800" b="1" dirty="0"/>
              <a:t>non può costituire l’attività commerciale e industriale principale</a:t>
            </a:r>
            <a:r>
              <a:rPr lang="it-IT" sz="2800" dirty="0"/>
              <a:t>;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9C6659C-F90E-351C-E39A-DF6D02ACC50E}"/>
              </a:ext>
            </a:extLst>
          </p:cNvPr>
          <p:cNvSpPr txBox="1"/>
          <p:nvPr/>
        </p:nvSpPr>
        <p:spPr>
          <a:xfrm>
            <a:off x="431310" y="5479864"/>
            <a:ext cx="1084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dirty="0"/>
              <a:t>L’utente della CER può essere un </a:t>
            </a:r>
            <a:r>
              <a:rPr lang="it-IT" sz="2800" b="1" dirty="0"/>
              <a:t>semplice consumatore</a:t>
            </a:r>
            <a:r>
              <a:rPr lang="it-IT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678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9">
            <a:extLst>
              <a:ext uri="{FF2B5EF4-FFF2-40B4-BE49-F238E27FC236}">
                <a16:creationId xmlns:a16="http://schemas.microsoft.com/office/drawing/2014/main" id="{2B03AB23-1070-C7FD-E9E3-49693335E7D4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3707004" y="5003592"/>
            <a:ext cx="10055" cy="1454"/>
          </a:xfrm>
          <a:prstGeom prst="rect">
            <a:avLst/>
          </a:prstGeom>
          <a:noFill/>
          <a:ln w="10066">
            <a:solidFill>
              <a:srgbClr val="70AD4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t" anchorCtr="0" upright="1">
            <a:noAutofit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94907D-E359-B277-5A02-F0D412898831}"/>
              </a:ext>
            </a:extLst>
          </p:cNvPr>
          <p:cNvSpPr txBox="1"/>
          <p:nvPr/>
        </p:nvSpPr>
        <p:spPr>
          <a:xfrm>
            <a:off x="575310" y="2173229"/>
            <a:ext cx="10848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dirty="0"/>
              <a:t>L’utente della CER può </a:t>
            </a:r>
            <a:r>
              <a:rPr lang="it-IT" sz="2800" b="1" dirty="0"/>
              <a:t>potenziare</a:t>
            </a:r>
            <a:r>
              <a:rPr lang="it-IT" sz="2800" dirty="0"/>
              <a:t> un proprio </a:t>
            </a:r>
            <a:r>
              <a:rPr lang="it-IT" sz="2800" b="1" dirty="0"/>
              <a:t>impianto fotovoltaico </a:t>
            </a:r>
            <a:r>
              <a:rPr lang="it-IT" sz="2800" dirty="0"/>
              <a:t>oppure proporre la </a:t>
            </a:r>
            <a:r>
              <a:rPr lang="it-IT" sz="2800" b="1" dirty="0"/>
              <a:t>realizzazione di un nuovo;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0CD854B-11B5-D78A-77DB-7B72EE6153EC}"/>
              </a:ext>
            </a:extLst>
          </p:cNvPr>
          <p:cNvSpPr txBox="1"/>
          <p:nvPr/>
        </p:nvSpPr>
        <p:spPr>
          <a:xfrm>
            <a:off x="575310" y="3339198"/>
            <a:ext cx="10848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dirty="0"/>
              <a:t>L’energia prodotta dal nuovo impianto oppure dalla quota di potenziamento dell’esistente, eccedente l’autoconsumo diretto, può essere </a:t>
            </a:r>
            <a:r>
              <a:rPr lang="it-IT" sz="2800" b="1" dirty="0"/>
              <a:t>condivisa nella CER</a:t>
            </a:r>
            <a:r>
              <a:rPr lang="it-IT" sz="2800" dirty="0"/>
              <a:t>;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50BBFB-69AB-98C8-6063-AF51235FA302}"/>
              </a:ext>
            </a:extLst>
          </p:cNvPr>
          <p:cNvSpPr txBox="1"/>
          <p:nvPr/>
        </p:nvSpPr>
        <p:spPr>
          <a:xfrm>
            <a:off x="287310" y="1376592"/>
            <a:ext cx="11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3200" b="1" dirty="0"/>
              <a:t>CER = Comunità Energetiche Rinnovabili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EFAC4F-7F6E-D823-2B5C-9AF78DD8B99F}"/>
              </a:ext>
            </a:extLst>
          </p:cNvPr>
          <p:cNvSpPr txBox="1"/>
          <p:nvPr/>
        </p:nvSpPr>
        <p:spPr>
          <a:xfrm>
            <a:off x="20912" y="40466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Definizione: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CER - aspetti tecnici e giuridici fondamentali.</a:t>
            </a:r>
            <a:endParaRPr lang="it-IT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Immagine 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E2420551-240B-A6EE-DC77-C360930F85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51082B-7060-8025-0B16-C925385102CD}"/>
              </a:ext>
            </a:extLst>
          </p:cNvPr>
          <p:cNvSpPr txBox="1"/>
          <p:nvPr/>
        </p:nvSpPr>
        <p:spPr>
          <a:xfrm>
            <a:off x="575310" y="4932842"/>
            <a:ext cx="10848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dirty="0"/>
              <a:t>Il nuovo impianto oppure il potenziamento devono essere attivati dopo la costituzione della CER Calcinato</a:t>
            </a:r>
          </a:p>
        </p:txBody>
      </p:sp>
    </p:spTree>
    <p:extLst>
      <p:ext uri="{BB962C8B-B14F-4D97-AF65-F5344CB8AC3E}">
        <p14:creationId xmlns:p14="http://schemas.microsoft.com/office/powerpoint/2010/main" val="30043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2CE6825-2AF7-ACE4-1A76-46A313CFB389}"/>
              </a:ext>
            </a:extLst>
          </p:cNvPr>
          <p:cNvSpPr txBox="1"/>
          <p:nvPr/>
        </p:nvSpPr>
        <p:spPr>
          <a:xfrm>
            <a:off x="200909" y="2212726"/>
            <a:ext cx="112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dirty="0"/>
              <a:t>T.I.A.D. - Testo Integrato Autoconsumo Diffuso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B2BCEC1-8F46-DF15-12CB-EAACBD53FD79}"/>
              </a:ext>
            </a:extLst>
          </p:cNvPr>
          <p:cNvSpPr txBox="1"/>
          <p:nvPr/>
        </p:nvSpPr>
        <p:spPr>
          <a:xfrm>
            <a:off x="287310" y="3058458"/>
            <a:ext cx="11142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800" dirty="0"/>
              <a:t>Questa è la normativa che disciplina le modalità e la regolazione economica relative all’energia elettrica oggetto di </a:t>
            </a:r>
            <a:r>
              <a:rPr lang="it-IT" sz="2800" b="1" dirty="0"/>
              <a:t>condivisione e autoconsumo diffuso</a:t>
            </a:r>
            <a:r>
              <a:rPr lang="it-IT" sz="2800" dirty="0"/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C3F471-E5B2-0B18-6C60-41A0AB911B5C}"/>
              </a:ext>
            </a:extLst>
          </p:cNvPr>
          <p:cNvSpPr txBox="1"/>
          <p:nvPr/>
        </p:nvSpPr>
        <p:spPr>
          <a:xfrm>
            <a:off x="20910" y="404665"/>
            <a:ext cx="11409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normativa: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ARERA n. 727/22 del 27/12/22 – T.I.A.D.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D25765A-12A1-8011-6A0F-5C71B5B1B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67" y="1188842"/>
            <a:ext cx="3692769" cy="70137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0AE95C6-F666-6A6D-7D3B-42E97BFCE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11" name="Immagine 10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0AE4FD35-A27C-4A47-5DBC-195DA8FA7A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3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9">
            <a:extLst>
              <a:ext uri="{FF2B5EF4-FFF2-40B4-BE49-F238E27FC236}">
                <a16:creationId xmlns:a16="http://schemas.microsoft.com/office/drawing/2014/main" id="{2B03AB23-1070-C7FD-E9E3-49693335E7D4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3707003" y="4658359"/>
            <a:ext cx="10055" cy="1454"/>
          </a:xfrm>
          <a:prstGeom prst="rect">
            <a:avLst/>
          </a:prstGeom>
          <a:noFill/>
          <a:ln w="10066">
            <a:solidFill>
              <a:srgbClr val="70AD4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t" anchorCtr="0" upright="1">
            <a:noAutofit/>
          </a:bodyPr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A889A8-9C13-2B5D-3576-C8F6AC90DE7A}"/>
              </a:ext>
            </a:extLst>
          </p:cNvPr>
          <p:cNvSpPr txBox="1"/>
          <p:nvPr/>
        </p:nvSpPr>
        <p:spPr>
          <a:xfrm>
            <a:off x="-1" y="395459"/>
            <a:ext cx="1142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normativa: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GSE - La tariffa premio per la Condivisione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16C4F6-86C3-AE25-49E7-83A5F88C298D}"/>
              </a:ext>
            </a:extLst>
          </p:cNvPr>
          <p:cNvSpPr txBox="1"/>
          <p:nvPr/>
        </p:nvSpPr>
        <p:spPr>
          <a:xfrm>
            <a:off x="424405" y="2596024"/>
            <a:ext cx="1099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dirty="0"/>
              <a:t>Con il provvedimento / regolamento del 04/04/22 definisce i </a:t>
            </a:r>
            <a:r>
              <a:rPr lang="it-IT" b="1" dirty="0"/>
              <a:t>contributi economici spettanti alle CER - Comunità Energetiche Rinnovabili </a:t>
            </a:r>
            <a:r>
              <a:rPr lang="it-IT" dirty="0"/>
              <a:t>a seguito del Decreto Arera n.727/22: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8ADAFC-157F-A956-B0C9-949DD7DB68CF}"/>
              </a:ext>
            </a:extLst>
          </p:cNvPr>
          <p:cNvSpPr txBox="1"/>
          <p:nvPr/>
        </p:nvSpPr>
        <p:spPr>
          <a:xfrm>
            <a:off x="424406" y="4970738"/>
            <a:ext cx="1099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400" dirty="0"/>
              <a:t>Durata del premio				           </a:t>
            </a:r>
            <a:r>
              <a:rPr lang="it-IT" sz="2400" b="1" dirty="0"/>
              <a:t>20</a:t>
            </a:r>
            <a:r>
              <a:rPr lang="it-IT" sz="2400" dirty="0"/>
              <a:t> anni;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0AFE996-2CE9-7B3D-CFD3-651C094D1BAF}"/>
              </a:ext>
            </a:extLst>
          </p:cNvPr>
          <p:cNvSpPr txBox="1"/>
          <p:nvPr/>
        </p:nvSpPr>
        <p:spPr>
          <a:xfrm>
            <a:off x="426263" y="4069696"/>
            <a:ext cx="1099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400" dirty="0"/>
              <a:t>Tariffa premio per l’energia condivisa 		</a:t>
            </a:r>
            <a:r>
              <a:rPr lang="it-IT" sz="2400" b="1" dirty="0"/>
              <a:t>120,00</a:t>
            </a:r>
            <a:r>
              <a:rPr lang="it-IT" sz="2400" dirty="0"/>
              <a:t> €/MWh;</a:t>
            </a:r>
          </a:p>
        </p:txBody>
      </p:sp>
      <p:pic>
        <p:nvPicPr>
          <p:cNvPr id="4098" name="Picture 2" descr="Gestore dei servizi energetici - Wikipedia">
            <a:extLst>
              <a:ext uri="{FF2B5EF4-FFF2-40B4-BE49-F238E27FC236}">
                <a16:creationId xmlns:a16="http://schemas.microsoft.com/office/drawing/2014/main" id="{E43B58C8-3652-0154-6DF0-9D990188A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93" y="1258579"/>
            <a:ext cx="2324224" cy="106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85EE8D6-EC06-D6E7-485B-98E38D00D8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37E7A42-8D6C-F0C3-6F38-627DD1CAC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7" name="Picture 2" descr="Gestore dei servizi energetici - Wikipedia">
            <a:extLst>
              <a:ext uri="{FF2B5EF4-FFF2-40B4-BE49-F238E27FC236}">
                <a16:creationId xmlns:a16="http://schemas.microsoft.com/office/drawing/2014/main" id="{61CD3B59-B2E4-4C07-2009-15CA98478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1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CC990-26C8-E03D-D159-6D75C05A8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728294-F85A-90E5-82C8-F80B8004A3F6}"/>
              </a:ext>
            </a:extLst>
          </p:cNvPr>
          <p:cNvSpPr txBox="1"/>
          <p:nvPr/>
        </p:nvSpPr>
        <p:spPr>
          <a:xfrm>
            <a:off x="0" y="407734"/>
            <a:ext cx="1144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normativa: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DM n.414 del 07/12/23 – Regole operative ed obiettivi</a:t>
            </a:r>
          </a:p>
        </p:txBody>
      </p:sp>
      <p:pic>
        <p:nvPicPr>
          <p:cNvPr id="3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A6762CE3-F644-2A89-AFF6-6FB3D1DD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44" y="1148549"/>
            <a:ext cx="2560271" cy="14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4DBB25D-8451-01E2-3FAC-406281351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761574F-EFA1-3641-01AC-95E525D82E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88E95F47-002A-9C17-F61D-7B76CEEC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9" y="5907940"/>
            <a:ext cx="1530919" cy="8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estore dei servizi energetici - Wikipedia">
            <a:extLst>
              <a:ext uri="{FF2B5EF4-FFF2-40B4-BE49-F238E27FC236}">
                <a16:creationId xmlns:a16="http://schemas.microsoft.com/office/drawing/2014/main" id="{9D068C03-6721-721D-C93A-D11065D9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15FD49-15E8-F4D0-93B3-47165D8296D7}"/>
              </a:ext>
            </a:extLst>
          </p:cNvPr>
          <p:cNvSpPr txBox="1"/>
          <p:nvPr/>
        </p:nvSpPr>
        <p:spPr>
          <a:xfrm>
            <a:off x="287310" y="3505312"/>
            <a:ext cx="11159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400" dirty="0"/>
              <a:t>Alla misura:</a:t>
            </a:r>
          </a:p>
          <a:p>
            <a:pPr algn="just"/>
            <a:r>
              <a:rPr lang="it-IT" sz="2400" dirty="0"/>
              <a:t>M2C2 - PNRR</a:t>
            </a:r>
          </a:p>
          <a:p>
            <a:pPr algn="just"/>
            <a:endParaRPr lang="it-IT" sz="2400" dirty="0">
              <a:solidFill>
                <a:srgbClr val="FF0000"/>
              </a:solidFill>
            </a:endParaRPr>
          </a:p>
          <a:p>
            <a:pPr algn="just"/>
            <a:r>
              <a:rPr lang="it-IT" sz="2400" dirty="0">
                <a:solidFill>
                  <a:srgbClr val="FF0000"/>
                </a:solidFill>
              </a:rPr>
              <a:t>Sono stati ammessi</a:t>
            </a:r>
          </a:p>
          <a:p>
            <a:pPr algn="just"/>
            <a:r>
              <a:rPr lang="it-IT" sz="2400" dirty="0">
                <a:solidFill>
                  <a:srgbClr val="FF0000"/>
                </a:solidFill>
              </a:rPr>
              <a:t>i Comuni</a:t>
            </a:r>
          </a:p>
          <a:p>
            <a:pPr algn="just"/>
            <a:r>
              <a:rPr lang="it-IT" sz="2400" dirty="0">
                <a:solidFill>
                  <a:srgbClr val="FF0000"/>
                </a:solidFill>
              </a:rPr>
              <a:t>sino a </a:t>
            </a:r>
            <a:r>
              <a:rPr lang="it-IT" sz="2400" b="1" dirty="0">
                <a:solidFill>
                  <a:srgbClr val="FF0000"/>
                </a:solidFill>
              </a:rPr>
              <a:t>50.000 abitanti</a:t>
            </a:r>
            <a:r>
              <a:rPr lang="it-IT" sz="2400" dirty="0"/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7A7D60A-2390-9BBE-B167-C3F5ACC35B6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65962"/>
          <a:stretch/>
        </p:blipFill>
        <p:spPr>
          <a:xfrm>
            <a:off x="3813233" y="3502068"/>
            <a:ext cx="1710232" cy="23212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545E36D-B572-537E-F62A-FFDA030D782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0565" r="2334" b="49762"/>
          <a:stretch/>
        </p:blipFill>
        <p:spPr>
          <a:xfrm>
            <a:off x="5735763" y="3502066"/>
            <a:ext cx="5710911" cy="232121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A37F34-1F03-B58D-634A-82EBCE4D4D75}"/>
              </a:ext>
            </a:extLst>
          </p:cNvPr>
          <p:cNvSpPr txBox="1"/>
          <p:nvPr/>
        </p:nvSpPr>
        <p:spPr>
          <a:xfrm>
            <a:off x="299102" y="2824964"/>
            <a:ext cx="1144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400" dirty="0">
                <a:solidFill>
                  <a:srgbClr val="FF0000"/>
                </a:solidFill>
              </a:rPr>
              <a:t>DM 127/2025 del M.A.S.E. – Pichetto Fratin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264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621EC-8F9B-EA8D-ADA2-4DD40C994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D6BAF1-02A3-C431-B9BF-EE14AA87BF90}"/>
              </a:ext>
            </a:extLst>
          </p:cNvPr>
          <p:cNvSpPr txBox="1"/>
          <p:nvPr/>
        </p:nvSpPr>
        <p:spPr>
          <a:xfrm>
            <a:off x="0" y="407734"/>
            <a:ext cx="1144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normativa: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DM n.414 del 07/12/23 – Regole operative ed obiettivi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C2DB9C7-5860-A50F-8A23-18DBF0D6BE39}"/>
              </a:ext>
            </a:extLst>
          </p:cNvPr>
          <p:cNvSpPr txBox="1"/>
          <p:nvPr/>
        </p:nvSpPr>
        <p:spPr>
          <a:xfrm>
            <a:off x="287310" y="3451251"/>
            <a:ext cx="11159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400" b="1" dirty="0"/>
              <a:t>Contributo a fondo perduto in conto capitale (40%)</a:t>
            </a:r>
            <a:r>
              <a:rPr lang="it-IT" sz="2400" dirty="0"/>
              <a:t>; </a:t>
            </a:r>
          </a:p>
          <a:p>
            <a:pPr algn="just"/>
            <a:r>
              <a:rPr lang="it-IT" sz="2400" dirty="0"/>
              <a:t>destinatari: Comune, Enti, Associazioni, Cittadini ed Imprese;</a:t>
            </a:r>
            <a:endParaRPr lang="it-IT" sz="2400" b="1" dirty="0"/>
          </a:p>
          <a:p>
            <a:pPr algn="just"/>
            <a:r>
              <a:rPr lang="it-IT" sz="2400" b="1" dirty="0"/>
              <a:t>POD </a:t>
            </a:r>
            <a:r>
              <a:rPr lang="it-IT" sz="2400" dirty="0"/>
              <a:t>residente nei comuni con </a:t>
            </a:r>
            <a:r>
              <a:rPr lang="it-IT" sz="2400" b="1" dirty="0"/>
              <a:t>meno di 50.000 abitanti</a:t>
            </a:r>
            <a:r>
              <a:rPr lang="it-IT" sz="2400" dirty="0"/>
              <a:t>.</a:t>
            </a:r>
          </a:p>
        </p:txBody>
      </p:sp>
      <p:pic>
        <p:nvPicPr>
          <p:cNvPr id="3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CC34A8D2-389A-E69A-5A59-90A43D888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44" y="1148549"/>
            <a:ext cx="2560271" cy="14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998F6D0-3334-15DA-0E4E-AC71E909D3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8C9F804-67F3-3FAF-B98B-C0D65FD64B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19752EBC-E180-1F58-4577-A88377E1A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9" y="5907940"/>
            <a:ext cx="1530919" cy="8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estore dei servizi energetici - Wikipedia">
            <a:extLst>
              <a:ext uri="{FF2B5EF4-FFF2-40B4-BE49-F238E27FC236}">
                <a16:creationId xmlns:a16="http://schemas.microsoft.com/office/drawing/2014/main" id="{EFBD8313-0D2B-9AB6-2598-481108A7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A8480E-CF20-688C-9592-E061AFFEDD31}"/>
              </a:ext>
            </a:extLst>
          </p:cNvPr>
          <p:cNvSpPr txBox="1"/>
          <p:nvPr/>
        </p:nvSpPr>
        <p:spPr>
          <a:xfrm>
            <a:off x="287310" y="5358448"/>
            <a:ext cx="1115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400" dirty="0"/>
              <a:t>Gli impianti che ricevono il contributo dovranno restare </a:t>
            </a:r>
            <a:r>
              <a:rPr lang="it-IT" sz="2400" b="1" dirty="0">
                <a:solidFill>
                  <a:srgbClr val="FF0000"/>
                </a:solidFill>
              </a:rPr>
              <a:t>in una CER per 5 anni</a:t>
            </a:r>
            <a:r>
              <a:rPr lang="it-IT" sz="2400" dirty="0"/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8C993A5-F7F2-F890-3856-270213360D8E}"/>
              </a:ext>
            </a:extLst>
          </p:cNvPr>
          <p:cNvSpPr txBox="1"/>
          <p:nvPr/>
        </p:nvSpPr>
        <p:spPr>
          <a:xfrm>
            <a:off x="287310" y="4739407"/>
            <a:ext cx="11301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400" dirty="0"/>
              <a:t>Impianti realizzati con contributo </a:t>
            </a:r>
            <a:r>
              <a:rPr lang="it-IT" sz="2400" b="1" dirty="0"/>
              <a:t>PNRR 40%</a:t>
            </a:r>
            <a:r>
              <a:rPr lang="it-IT" sz="2400" dirty="0"/>
              <a:t> - </a:t>
            </a:r>
            <a:r>
              <a:rPr lang="it-IT" sz="2400" b="1" dirty="0">
                <a:solidFill>
                  <a:srgbClr val="FF0000"/>
                </a:solidFill>
              </a:rPr>
              <a:t>fine dei lavori entro il 30/06/26</a:t>
            </a:r>
            <a:r>
              <a:rPr lang="it-IT" sz="2400" dirty="0"/>
              <a:t>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0C37312-F388-01F8-AB38-5ED200F8D79B}"/>
              </a:ext>
            </a:extLst>
          </p:cNvPr>
          <p:cNvSpPr txBox="1"/>
          <p:nvPr/>
        </p:nvSpPr>
        <p:spPr>
          <a:xfrm>
            <a:off x="299102" y="2824964"/>
            <a:ext cx="1144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400" dirty="0">
                <a:solidFill>
                  <a:srgbClr val="FF0000"/>
                </a:solidFill>
              </a:rPr>
              <a:t>DM 127/2025 del M.A.S.E. – Pichetto Fratin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8088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40E83-6307-87DA-11C9-E5C0874A3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25CB27-7BE5-18DC-8608-991B2DC3E873}"/>
              </a:ext>
            </a:extLst>
          </p:cNvPr>
          <p:cNvSpPr txBox="1"/>
          <p:nvPr/>
        </p:nvSpPr>
        <p:spPr>
          <a:xfrm>
            <a:off x="0" y="407734"/>
            <a:ext cx="1144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normativa: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DM n.414 del 07/12/23 – Regole operative ed obiettivi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F659E7-55ED-8BEC-ABAF-A2C127157B45}"/>
              </a:ext>
            </a:extLst>
          </p:cNvPr>
          <p:cNvSpPr txBox="1"/>
          <p:nvPr/>
        </p:nvSpPr>
        <p:spPr>
          <a:xfrm>
            <a:off x="287310" y="3402999"/>
            <a:ext cx="11159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400" dirty="0"/>
              <a:t>Per ottenere il contributo del 40%, le domande vanno presentate esclusivamente allo sportello </a:t>
            </a:r>
            <a:r>
              <a:rPr lang="it-IT" sz="24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www.gse.it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- aperto sino al </a:t>
            </a:r>
            <a:r>
              <a:rPr lang="it-IT" sz="2400" b="1" dirty="0">
                <a:solidFill>
                  <a:srgbClr val="FF0000"/>
                </a:solidFill>
              </a:rPr>
              <a:t>30/11/2025</a:t>
            </a:r>
            <a:r>
              <a:rPr lang="it-IT" sz="2400" dirty="0"/>
              <a:t>;</a:t>
            </a:r>
          </a:p>
        </p:txBody>
      </p:sp>
      <p:pic>
        <p:nvPicPr>
          <p:cNvPr id="3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B824E489-C900-F3E8-A1EB-59778599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44" y="1148549"/>
            <a:ext cx="2560271" cy="14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C6ACCA4-2D82-ACF1-CAA9-B8FDCE2E5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8CE42CE7-5AE5-CC18-1798-71300B1F914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2A9776F1-6630-E281-9AAF-2B94BFF7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9" y="5907940"/>
            <a:ext cx="1530919" cy="8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estore dei servizi energetici - Wikipedia">
            <a:extLst>
              <a:ext uri="{FF2B5EF4-FFF2-40B4-BE49-F238E27FC236}">
                <a16:creationId xmlns:a16="http://schemas.microsoft.com/office/drawing/2014/main" id="{5C3E4B61-10AD-A6A7-C71B-2DEC4FDCE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B39AA3-1D04-C3A0-2910-0F20ABD2506A}"/>
              </a:ext>
            </a:extLst>
          </p:cNvPr>
          <p:cNvSpPr txBox="1"/>
          <p:nvPr/>
        </p:nvSpPr>
        <p:spPr>
          <a:xfrm>
            <a:off x="287310" y="4327180"/>
            <a:ext cx="11159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400" dirty="0"/>
              <a:t>Il contributo è erogato con specifica richiesta di rimborso finale, effettuata a conclusione dei lavori.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71BA7C-0D99-F30B-C44F-A3AFF5E0B14D}"/>
              </a:ext>
            </a:extLst>
          </p:cNvPr>
          <p:cNvSpPr txBox="1"/>
          <p:nvPr/>
        </p:nvSpPr>
        <p:spPr>
          <a:xfrm>
            <a:off x="287310" y="5196688"/>
            <a:ext cx="11075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dirty="0"/>
              <a:t>Gli impianti realizzati </a:t>
            </a:r>
            <a:r>
              <a:rPr lang="it-IT" b="1" u="sng" dirty="0">
                <a:solidFill>
                  <a:srgbClr val="FF0000"/>
                </a:solidFill>
              </a:rPr>
              <a:t>senza Contributo </a:t>
            </a:r>
            <a:r>
              <a:rPr lang="it-IT" dirty="0">
                <a:solidFill>
                  <a:srgbClr val="FF0000"/>
                </a:solidFill>
              </a:rPr>
              <a:t>del 40%</a:t>
            </a:r>
            <a:r>
              <a:rPr lang="it-IT" dirty="0"/>
              <a:t>,</a:t>
            </a:r>
            <a:r>
              <a:rPr lang="it-IT" b="1" dirty="0"/>
              <a:t> </a:t>
            </a:r>
            <a:r>
              <a:rPr lang="it-IT" dirty="0"/>
              <a:t>che aderiranno alla CER dovranno entrare in esercizio</a:t>
            </a:r>
            <a:r>
              <a:rPr lang="it-IT" b="1" dirty="0">
                <a:solidFill>
                  <a:srgbClr val="FF0000"/>
                </a:solidFill>
              </a:rPr>
              <a:t> entro il 31/12/2027</a:t>
            </a:r>
            <a:r>
              <a:rPr lang="it-IT" b="1" dirty="0"/>
              <a:t>;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E15B41-BCD6-AC50-4572-7E2BC948F1F0}"/>
              </a:ext>
            </a:extLst>
          </p:cNvPr>
          <p:cNvSpPr txBox="1"/>
          <p:nvPr/>
        </p:nvSpPr>
        <p:spPr>
          <a:xfrm>
            <a:off x="299102" y="2824964"/>
            <a:ext cx="1144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400" dirty="0">
                <a:solidFill>
                  <a:srgbClr val="FF0000"/>
                </a:solidFill>
              </a:rPr>
              <a:t>DM 127/2025 del M.A.S.E. – Pichetto Fratin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251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8959D8-82E3-DF9A-CAE2-4FC520B2AC2A}"/>
              </a:ext>
            </a:extLst>
          </p:cNvPr>
          <p:cNvSpPr txBox="1"/>
          <p:nvPr/>
        </p:nvSpPr>
        <p:spPr>
          <a:xfrm>
            <a:off x="0" y="407734"/>
            <a:ext cx="1144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normativa: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DM n.414 del 07/12/23 – Regole operative ed obiettivi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4BC4CA-F06B-5B57-00B6-73AC433D1194}"/>
              </a:ext>
            </a:extLst>
          </p:cNvPr>
          <p:cNvSpPr txBox="1"/>
          <p:nvPr/>
        </p:nvSpPr>
        <p:spPr>
          <a:xfrm>
            <a:off x="287310" y="3505312"/>
            <a:ext cx="11075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b="1" dirty="0">
                <a:solidFill>
                  <a:srgbClr val="FF0000"/>
                </a:solidFill>
              </a:rPr>
              <a:t>5 gigawatt </a:t>
            </a:r>
            <a:r>
              <a:rPr lang="it-IT" dirty="0"/>
              <a:t>di potenza per impianti di produzione di energia da fonte rinnovabile da destinare alle CER e Autoconsumo</a:t>
            </a:r>
            <a:r>
              <a:rPr lang="it-IT" b="1" dirty="0"/>
              <a:t>;</a:t>
            </a:r>
            <a:endParaRPr lang="it-IT" dirty="0"/>
          </a:p>
        </p:txBody>
      </p:sp>
      <p:pic>
        <p:nvPicPr>
          <p:cNvPr id="5122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5F41B9C2-4BD7-B8DC-2448-E3517F987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44" y="1148549"/>
            <a:ext cx="2560271" cy="14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5370F8-2E65-964D-1F76-ECFB15CD836A}"/>
              </a:ext>
            </a:extLst>
          </p:cNvPr>
          <p:cNvSpPr txBox="1"/>
          <p:nvPr/>
        </p:nvSpPr>
        <p:spPr>
          <a:xfrm>
            <a:off x="287309" y="4441177"/>
            <a:ext cx="1107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400" dirty="0"/>
              <a:t>La potenza nominale massima del singolo impianto </a:t>
            </a:r>
            <a:r>
              <a:rPr lang="it-IT" sz="2400" b="1" dirty="0">
                <a:solidFill>
                  <a:srgbClr val="FF0000"/>
                </a:solidFill>
              </a:rPr>
              <a:t>non superiore a 1 MW</a:t>
            </a:r>
            <a:r>
              <a:rPr lang="it-IT" sz="2400" b="1" dirty="0"/>
              <a:t>;</a:t>
            </a:r>
            <a:endParaRPr lang="it-IT" sz="2400" dirty="0"/>
          </a:p>
        </p:txBody>
      </p:sp>
      <p:pic>
        <p:nvPicPr>
          <p:cNvPr id="6" name="Immagine 5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626C7A0-1086-026E-7825-474A45E80A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3B974DF-FE48-3475-0AC9-1E95B95D3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9" name="Picture 2" descr="Gestore dei servizi energetici - Wikipedia">
            <a:extLst>
              <a:ext uri="{FF2B5EF4-FFF2-40B4-BE49-F238E27FC236}">
                <a16:creationId xmlns:a16="http://schemas.microsoft.com/office/drawing/2014/main" id="{E5CFAAD9-ABA3-E764-80D9-EE1092D5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98F3878A-AB7D-9FD6-DE80-D1CFAE5C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9" y="5907940"/>
            <a:ext cx="1530919" cy="8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3B90C9-FC89-9F53-F3FF-8984C2348C69}"/>
              </a:ext>
            </a:extLst>
          </p:cNvPr>
          <p:cNvSpPr txBox="1"/>
          <p:nvPr/>
        </p:nvSpPr>
        <p:spPr>
          <a:xfrm>
            <a:off x="287309" y="5096357"/>
            <a:ext cx="1107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400" dirty="0"/>
              <a:t>Le </a:t>
            </a:r>
            <a:r>
              <a:rPr lang="it-IT" sz="2400" b="1" dirty="0"/>
              <a:t>CER </a:t>
            </a:r>
            <a:r>
              <a:rPr lang="it-IT" sz="2400" dirty="0"/>
              <a:t>devono risultare già regolarmente costituite alla data di entrata in esercizio degli impianti che accedono ai benefici.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E47E07-5F7A-92B8-D77C-8250FD6A2859}"/>
              </a:ext>
            </a:extLst>
          </p:cNvPr>
          <p:cNvSpPr txBox="1"/>
          <p:nvPr/>
        </p:nvSpPr>
        <p:spPr>
          <a:xfrm>
            <a:off x="299102" y="2824964"/>
            <a:ext cx="1144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400" dirty="0">
                <a:solidFill>
                  <a:srgbClr val="FF0000"/>
                </a:solidFill>
              </a:rPr>
              <a:t>DM 127/2025 del M.A.S.E. – Pichetto Fratin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2777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619" y="404665"/>
            <a:ext cx="989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«CER Calcinato»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8EDA25-CC12-43F6-BDBA-19443E9A33F3}"/>
              </a:ext>
            </a:extLst>
          </p:cNvPr>
          <p:cNvSpPr txBox="1"/>
          <p:nvPr/>
        </p:nvSpPr>
        <p:spPr>
          <a:xfrm>
            <a:off x="295200" y="3951221"/>
            <a:ext cx="111290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dirty="0"/>
              <a:t>Sono i «soci fondatori» dell’Associazione:</a:t>
            </a:r>
          </a:p>
          <a:p>
            <a:endParaRPr lang="it-IT" sz="2800" dirty="0"/>
          </a:p>
          <a:p>
            <a:r>
              <a:rPr lang="it-IT" sz="3200" b="1" dirty="0">
                <a:solidFill>
                  <a:srgbClr val="00B050"/>
                </a:solidFill>
              </a:rPr>
              <a:t>Comunità Energetica Rinnovabile </a:t>
            </a:r>
          </a:p>
          <a:p>
            <a:r>
              <a:rPr lang="it-IT" sz="3600" b="1" dirty="0">
                <a:solidFill>
                  <a:srgbClr val="00B050"/>
                </a:solidFill>
              </a:rPr>
              <a:t>Calcinato</a:t>
            </a:r>
            <a:endParaRPr lang="it-IT" sz="3600" dirty="0">
              <a:solidFill>
                <a:srgbClr val="00B05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52F708-D668-58B5-6264-2664944D7F75}"/>
              </a:ext>
            </a:extLst>
          </p:cNvPr>
          <p:cNvSpPr txBox="1"/>
          <p:nvPr/>
        </p:nvSpPr>
        <p:spPr>
          <a:xfrm>
            <a:off x="295200" y="1557039"/>
            <a:ext cx="11129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dirty="0"/>
              <a:t>Il Comune di </a:t>
            </a:r>
            <a:r>
              <a:rPr lang="it-IT" sz="3200" b="1" dirty="0"/>
              <a:t>Calcinato</a:t>
            </a:r>
            <a:endParaRPr lang="it-IT" sz="2800" b="1" dirty="0"/>
          </a:p>
          <a:p>
            <a:r>
              <a:rPr lang="it-IT" sz="2800" dirty="0"/>
              <a:t>ed il</a:t>
            </a:r>
          </a:p>
          <a:p>
            <a:r>
              <a:rPr lang="it-IT" sz="3200" b="1" dirty="0"/>
              <a:t>Soccorso Pubblico</a:t>
            </a:r>
            <a:r>
              <a:rPr lang="it-IT" sz="3600" b="1" dirty="0"/>
              <a:t> </a:t>
            </a:r>
          </a:p>
        </p:txBody>
      </p:sp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67CD43AD-F0EF-BE1E-6D92-C112824B23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25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7231C-DC87-71B1-62D9-315B3EBE1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8B76A539-9205-9CBD-BFCA-B3B8201BB24C}"/>
              </a:ext>
            </a:extLst>
          </p:cNvPr>
          <p:cNvSpPr txBox="1"/>
          <p:nvPr/>
        </p:nvSpPr>
        <p:spPr>
          <a:xfrm>
            <a:off x="0" y="407734"/>
            <a:ext cx="1144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normativa: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DM n.414 del 07/12/23 – Regole operative ed obiettivi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380454-B1FC-A522-2284-5BD31DB18C4C}"/>
              </a:ext>
            </a:extLst>
          </p:cNvPr>
          <p:cNvSpPr txBox="1"/>
          <p:nvPr/>
        </p:nvSpPr>
        <p:spPr>
          <a:xfrm>
            <a:off x="358549" y="4189354"/>
            <a:ext cx="1108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1.500,00</a:t>
            </a:r>
            <a:r>
              <a:rPr lang="it-IT" sz="2400" dirty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€/kW, per impianti ≤ 20 kW;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4CE73D-FBA5-E0C8-B3C0-4367B7C4F259}"/>
              </a:ext>
            </a:extLst>
          </p:cNvPr>
          <p:cNvSpPr txBox="1"/>
          <p:nvPr/>
        </p:nvSpPr>
        <p:spPr>
          <a:xfrm>
            <a:off x="358548" y="4607993"/>
            <a:ext cx="1108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1.200,00</a:t>
            </a:r>
            <a:r>
              <a:rPr lang="it-IT" sz="2400" dirty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€/kW, per impianti &gt; 20 kW e ≤ 200 kW;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F5E32-D8FF-E79D-03F6-F64E9566F714}"/>
              </a:ext>
            </a:extLst>
          </p:cNvPr>
          <p:cNvSpPr txBox="1"/>
          <p:nvPr/>
        </p:nvSpPr>
        <p:spPr>
          <a:xfrm>
            <a:off x="358548" y="5059135"/>
            <a:ext cx="1108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1.100,00</a:t>
            </a:r>
            <a:r>
              <a:rPr lang="it-IT" sz="2400" dirty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€/kW, per impianti &gt; 200 kW e ≤ 600kW;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F926C3-7DE3-E106-7069-DAD9D95BF321}"/>
              </a:ext>
            </a:extLst>
          </p:cNvPr>
          <p:cNvSpPr txBox="1"/>
          <p:nvPr/>
        </p:nvSpPr>
        <p:spPr>
          <a:xfrm>
            <a:off x="358548" y="5478378"/>
            <a:ext cx="1108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1.050,00</a:t>
            </a:r>
            <a:r>
              <a:rPr lang="it-IT" sz="2400" dirty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€/kW, per impianti &gt; 600 kW e ≤ 1.000kW.</a:t>
            </a:r>
          </a:p>
        </p:txBody>
      </p:sp>
      <p:pic>
        <p:nvPicPr>
          <p:cNvPr id="5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072E06CC-B1AF-3CF5-D38D-16D55F124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44" y="1148549"/>
            <a:ext cx="2560271" cy="14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7BA6078-CF7A-26EC-4B96-4CB3F544A58E}"/>
              </a:ext>
            </a:extLst>
          </p:cNvPr>
          <p:cNvSpPr txBox="1"/>
          <p:nvPr/>
        </p:nvSpPr>
        <p:spPr>
          <a:xfrm>
            <a:off x="372321" y="3353316"/>
            <a:ext cx="11075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it-IT" sz="2400" b="1" dirty="0"/>
              <a:t>Rendicontazione e erogazione del contributo</a:t>
            </a:r>
          </a:p>
          <a:p>
            <a:r>
              <a:rPr lang="it-IT" sz="2400" i="1" dirty="0"/>
              <a:t>Massimali di spesa (iva esclusa)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15F030F-BA0E-3EEE-8857-450601A82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12" name="Immagine 11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0A2123CC-C91B-A204-F1A5-99E1A9724E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7657845C-A040-9693-427E-FB141A011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9" y="5907940"/>
            <a:ext cx="1530919" cy="8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estore dei servizi energetici - Wikipedia">
            <a:extLst>
              <a:ext uri="{FF2B5EF4-FFF2-40B4-BE49-F238E27FC236}">
                <a16:creationId xmlns:a16="http://schemas.microsoft.com/office/drawing/2014/main" id="{5F87E1D6-E004-E844-88C1-9E9A5C71F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5ED3D71-76E1-D8B5-04C1-ED40249083B4}"/>
              </a:ext>
            </a:extLst>
          </p:cNvPr>
          <p:cNvSpPr txBox="1"/>
          <p:nvPr/>
        </p:nvSpPr>
        <p:spPr>
          <a:xfrm>
            <a:off x="299102" y="2824964"/>
            <a:ext cx="1144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400" dirty="0">
                <a:solidFill>
                  <a:srgbClr val="FF0000"/>
                </a:solidFill>
              </a:rPr>
              <a:t>DM 127/2025 del M.A.S.E. – Pichetto Fratin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112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0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A2CFC-71CE-7E50-3542-8F9F614DD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04A2C4-1CC0-382B-9BB7-8B8EB0FB19A1}"/>
              </a:ext>
            </a:extLst>
          </p:cNvPr>
          <p:cNvSpPr txBox="1"/>
          <p:nvPr/>
        </p:nvSpPr>
        <p:spPr>
          <a:xfrm>
            <a:off x="0" y="407734"/>
            <a:ext cx="1144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normativa: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DM n.414 del 07/12/23 – Regole operative ed obiettivi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274F08-E3D3-04B8-3542-9E64C38602E5}"/>
              </a:ext>
            </a:extLst>
          </p:cNvPr>
          <p:cNvSpPr txBox="1"/>
          <p:nvPr/>
        </p:nvSpPr>
        <p:spPr>
          <a:xfrm>
            <a:off x="287258" y="4015916"/>
            <a:ext cx="1107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400" dirty="0"/>
              <a:t>Le spese devono essere sostenute </a:t>
            </a:r>
            <a:r>
              <a:rPr lang="it-IT" sz="2400" b="1" dirty="0">
                <a:solidFill>
                  <a:srgbClr val="FF0000"/>
                </a:solidFill>
              </a:rPr>
              <a:t>dopo l’avvio dei lavori</a:t>
            </a:r>
            <a:r>
              <a:rPr lang="it-IT" sz="2400" dirty="0"/>
              <a:t>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04B1ABC-3658-4B00-9A28-F4BD7CE28BEB}"/>
              </a:ext>
            </a:extLst>
          </p:cNvPr>
          <p:cNvSpPr txBox="1"/>
          <p:nvPr/>
        </p:nvSpPr>
        <p:spPr>
          <a:xfrm>
            <a:off x="276628" y="4511878"/>
            <a:ext cx="11075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400" dirty="0"/>
              <a:t>Sono ammesse solo le spese sostenute e quietanzate </a:t>
            </a:r>
            <a:r>
              <a:rPr lang="it-IT" sz="2400" b="1" dirty="0">
                <a:solidFill>
                  <a:srgbClr val="FF0000"/>
                </a:solidFill>
              </a:rPr>
              <a:t>prima della data del 30/06/2026.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3EC0374-6E48-556C-5B4E-286101EA1D39}"/>
              </a:ext>
            </a:extLst>
          </p:cNvPr>
          <p:cNvSpPr txBox="1"/>
          <p:nvPr/>
        </p:nvSpPr>
        <p:spPr>
          <a:xfrm>
            <a:off x="276625" y="5462294"/>
            <a:ext cx="1107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400" dirty="0"/>
              <a:t>Contributi in conto capitale - </a:t>
            </a:r>
            <a:r>
              <a:rPr lang="it-IT" sz="2400" b="1" dirty="0">
                <a:solidFill>
                  <a:srgbClr val="FF0000"/>
                </a:solidFill>
              </a:rPr>
              <a:t>PNRR 2,2mld €</a:t>
            </a:r>
          </a:p>
        </p:txBody>
      </p:sp>
      <p:pic>
        <p:nvPicPr>
          <p:cNvPr id="2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4CC64162-9A56-BF54-FF91-AB6E8A73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44" y="1148549"/>
            <a:ext cx="2560271" cy="14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57410D6-E943-9E30-42E2-8EFDAD4ED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74F34063-54D5-6D33-03CF-581440C793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5C3BE1D2-DA79-CEEA-3C75-C90D7591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9" y="5907940"/>
            <a:ext cx="1530919" cy="8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estore dei servizi energetici - Wikipedia">
            <a:extLst>
              <a:ext uri="{FF2B5EF4-FFF2-40B4-BE49-F238E27FC236}">
                <a16:creationId xmlns:a16="http://schemas.microsoft.com/office/drawing/2014/main" id="{60E3A260-57A1-77D6-5EC8-A6B57E86A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D7FB22C-0910-3876-3FB1-5A4E467134D3}"/>
              </a:ext>
            </a:extLst>
          </p:cNvPr>
          <p:cNvSpPr txBox="1"/>
          <p:nvPr/>
        </p:nvSpPr>
        <p:spPr>
          <a:xfrm>
            <a:off x="372321" y="3353316"/>
            <a:ext cx="1107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it-IT" sz="2400" b="1" dirty="0"/>
              <a:t>Rendicontazione e erogazione del contributo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8EA47F-6AEC-A7FA-67E4-B13F5E918951}"/>
              </a:ext>
            </a:extLst>
          </p:cNvPr>
          <p:cNvSpPr txBox="1"/>
          <p:nvPr/>
        </p:nvSpPr>
        <p:spPr>
          <a:xfrm>
            <a:off x="299102" y="2824964"/>
            <a:ext cx="1144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400" dirty="0">
                <a:solidFill>
                  <a:srgbClr val="FF0000"/>
                </a:solidFill>
              </a:rPr>
              <a:t>DM 127/2025 del M.A.S.E. – Pichetto Fratin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121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73628-7F0F-076D-2B75-66D72D7C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4FCEEA-EF5B-B6B3-6BA5-2C7D4F25723F}"/>
              </a:ext>
            </a:extLst>
          </p:cNvPr>
          <p:cNvSpPr txBox="1"/>
          <p:nvPr/>
        </p:nvSpPr>
        <p:spPr>
          <a:xfrm>
            <a:off x="22619" y="404665"/>
            <a:ext cx="1143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«CER»: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Per chi vuole essere produttore di energia – Cosa fare?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F25F8E-913B-6B04-111D-C6664D8C3A31}"/>
              </a:ext>
            </a:extLst>
          </p:cNvPr>
          <p:cNvSpPr txBox="1"/>
          <p:nvPr/>
        </p:nvSpPr>
        <p:spPr>
          <a:xfrm>
            <a:off x="502552" y="1672242"/>
            <a:ext cx="1095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b="1" dirty="0"/>
              <a:t>CER Calcinato - </a:t>
            </a:r>
            <a:r>
              <a:rPr lang="it-IT" sz="2800" dirty="0"/>
              <a:t>per l’utente «</a:t>
            </a:r>
            <a:r>
              <a:rPr lang="it-IT" sz="2800" b="1" dirty="0">
                <a:highlight>
                  <a:srgbClr val="FFFF00"/>
                </a:highlight>
              </a:rPr>
              <a:t>produttore</a:t>
            </a:r>
            <a:r>
              <a:rPr lang="it-IT" sz="2800" dirty="0"/>
              <a:t>»</a:t>
            </a:r>
            <a:r>
              <a:rPr lang="it-IT" sz="2800" b="1" dirty="0"/>
              <a:t> </a:t>
            </a:r>
            <a:endParaRPr lang="it-IT" sz="2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BED4F1-0A99-F4DA-8D92-0369D2F0A32F}"/>
              </a:ext>
            </a:extLst>
          </p:cNvPr>
          <p:cNvSpPr txBox="1"/>
          <p:nvPr/>
        </p:nvSpPr>
        <p:spPr>
          <a:xfrm>
            <a:off x="502552" y="2539709"/>
            <a:ext cx="1092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Quali sono le </a:t>
            </a:r>
            <a:r>
              <a:rPr lang="it-IT" b="1" u="sng" dirty="0"/>
              <a:t>valutazioni preliminari </a:t>
            </a:r>
            <a:r>
              <a:rPr lang="it-IT" dirty="0"/>
              <a:t>da fare: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468E26-6C6D-2D9C-4999-10F727069469}"/>
              </a:ext>
            </a:extLst>
          </p:cNvPr>
          <p:cNvSpPr txBox="1"/>
          <p:nvPr/>
        </p:nvSpPr>
        <p:spPr>
          <a:xfrm>
            <a:off x="535519" y="4048515"/>
            <a:ext cx="1089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/>
              <a:t>Conoscere il proprio costo medio al kWh che attualmente viene pagato - € / kWh ;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F4E21E-D217-9DC9-9F3A-45B7BBAA0EF5}"/>
              </a:ext>
            </a:extLst>
          </p:cNvPr>
          <p:cNvSpPr txBox="1"/>
          <p:nvPr/>
        </p:nvSpPr>
        <p:spPr>
          <a:xfrm>
            <a:off x="522286" y="3665326"/>
            <a:ext cx="1089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/>
              <a:t>Valutare se si possono adottare azioni e comportamenti di risparmio energetico; </a:t>
            </a:r>
          </a:p>
        </p:txBody>
      </p:sp>
      <p:pic>
        <p:nvPicPr>
          <p:cNvPr id="8" name="Immagine 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0F79DAB7-D21D-B1C5-ED12-AEC7F56A36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A1DC195-45DA-E6B4-53B0-0E2A5E3D4B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11" name="Picture 2" descr="Gestore dei servizi energetici - Wikipedia">
            <a:extLst>
              <a:ext uri="{FF2B5EF4-FFF2-40B4-BE49-F238E27FC236}">
                <a16:creationId xmlns:a16="http://schemas.microsoft.com/office/drawing/2014/main" id="{499EA4EE-D62D-7E5D-9F51-A7DD34125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A243229B-173D-3CCB-2C97-A8A87779A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9" y="5907940"/>
            <a:ext cx="1530919" cy="8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7D37123-8898-0761-EFAA-578D5FC2AEB8}"/>
              </a:ext>
            </a:extLst>
          </p:cNvPr>
          <p:cNvSpPr txBox="1"/>
          <p:nvPr/>
        </p:nvSpPr>
        <p:spPr>
          <a:xfrm>
            <a:off x="502552" y="3282136"/>
            <a:ext cx="1089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>
                <a:solidFill>
                  <a:srgbClr val="FF0000"/>
                </a:solidFill>
              </a:rPr>
              <a:t>Conoscere i propri consumi energetici (kWh – F1 F2 F3);</a:t>
            </a:r>
            <a:endParaRPr lang="it-IT" sz="2000" i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8022660-1016-2E73-E57C-D8F6B147B63E}"/>
              </a:ext>
            </a:extLst>
          </p:cNvPr>
          <p:cNvSpPr txBox="1"/>
          <p:nvPr/>
        </p:nvSpPr>
        <p:spPr>
          <a:xfrm>
            <a:off x="548752" y="4431705"/>
            <a:ext cx="1089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/>
              <a:t>Porre attenzione ai progetti di efficientamento energetico avviati;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7E25106-9FBA-1F55-390A-176BFE194D9D}"/>
              </a:ext>
            </a:extLst>
          </p:cNvPr>
          <p:cNvSpPr txBox="1"/>
          <p:nvPr/>
        </p:nvSpPr>
        <p:spPr>
          <a:xfrm>
            <a:off x="548752" y="4814895"/>
            <a:ext cx="108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/>
              <a:t>Considerare se si è intenzionati ad acquistare auto elettriche oppure ad abbandonare l’uso del metano per sistemi ed impianti elettrici;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823E91A-D67D-F103-04CF-330BE9A25B2B}"/>
              </a:ext>
            </a:extLst>
          </p:cNvPr>
          <p:cNvSpPr txBox="1"/>
          <p:nvPr/>
        </p:nvSpPr>
        <p:spPr>
          <a:xfrm>
            <a:off x="545509" y="5487871"/>
            <a:ext cx="108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/>
              <a:t>Se si fa parte di un condominio: condividere le valutazioni preliminari energetiche in assemblea e valutare strategie comuni da adottare.</a:t>
            </a:r>
          </a:p>
        </p:txBody>
      </p:sp>
    </p:spTree>
    <p:extLst>
      <p:ext uri="{BB962C8B-B14F-4D97-AF65-F5344CB8AC3E}">
        <p14:creationId xmlns:p14="http://schemas.microsoft.com/office/powerpoint/2010/main" val="5765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9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71EEA-B193-E345-FF9A-E27A517A4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AF5574-A21D-2020-D29B-A491418B338F}"/>
              </a:ext>
            </a:extLst>
          </p:cNvPr>
          <p:cNvSpPr txBox="1"/>
          <p:nvPr/>
        </p:nvSpPr>
        <p:spPr>
          <a:xfrm>
            <a:off x="22619" y="404665"/>
            <a:ext cx="1143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«CER»: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Per chi vuole essere produttore di energia – Cosa fare?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94AFF8-EAE1-9F7A-D6E3-ABCE0A48D223}"/>
              </a:ext>
            </a:extLst>
          </p:cNvPr>
          <p:cNvSpPr txBox="1"/>
          <p:nvPr/>
        </p:nvSpPr>
        <p:spPr>
          <a:xfrm>
            <a:off x="502552" y="2539709"/>
            <a:ext cx="1092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Quali sono le </a:t>
            </a:r>
            <a:r>
              <a:rPr lang="it-IT" b="1" u="sng" dirty="0"/>
              <a:t>valutazioni preliminari </a:t>
            </a:r>
            <a:r>
              <a:rPr lang="it-IT" dirty="0"/>
              <a:t>da fare: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17C9D3-4055-8415-E01E-A27704A18B8C}"/>
              </a:ext>
            </a:extLst>
          </p:cNvPr>
          <p:cNvSpPr txBox="1"/>
          <p:nvPr/>
        </p:nvSpPr>
        <p:spPr>
          <a:xfrm>
            <a:off x="535519" y="4372607"/>
            <a:ext cx="108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/>
              <a:t>Utilizzare il proprio profilo di consumo - </a:t>
            </a:r>
            <a:r>
              <a:rPr lang="it-IT" sz="2000" b="1" dirty="0"/>
              <a:t>kWh giornalieri e costo al kWh </a:t>
            </a:r>
            <a:r>
              <a:rPr lang="it-IT" sz="2000" dirty="0"/>
              <a:t>- per valutare il beneficio che ne deriverà dall’utilizzo dell’energia autoprodotta dall’impianto fotovoltaico;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9C92CA-79C0-AFFA-9377-1D3681F98B33}"/>
              </a:ext>
            </a:extLst>
          </p:cNvPr>
          <p:cNvSpPr txBox="1"/>
          <p:nvPr/>
        </p:nvSpPr>
        <p:spPr>
          <a:xfrm>
            <a:off x="522286" y="3665326"/>
            <a:ext cx="108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/>
              <a:t>Considerare con attenzione tutti i costi da sostenere per la realizzazione e successiva  attivazione di un impianto fotovoltaico </a:t>
            </a:r>
            <a:r>
              <a:rPr lang="it-IT" sz="2000" b="1" dirty="0"/>
              <a:t>al netto del possibile contributo del 40% PNRR </a:t>
            </a:r>
            <a:r>
              <a:rPr lang="it-IT" sz="2000" dirty="0"/>
              <a:t>; </a:t>
            </a:r>
          </a:p>
        </p:txBody>
      </p:sp>
      <p:pic>
        <p:nvPicPr>
          <p:cNvPr id="8" name="Immagine 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3D7DBB9-513B-166D-2CC1-63D4E8B7EA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0D8514C-3010-B96A-F11C-E538E598B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11" name="Picture 2" descr="Gestore dei servizi energetici - Wikipedia">
            <a:extLst>
              <a:ext uri="{FF2B5EF4-FFF2-40B4-BE49-F238E27FC236}">
                <a16:creationId xmlns:a16="http://schemas.microsoft.com/office/drawing/2014/main" id="{8119A9AC-0530-8E71-AA1C-72530FD2E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6BA3E5FB-10FF-A2D7-7ACB-9A14AFED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9" y="5907940"/>
            <a:ext cx="1530919" cy="8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6EFA0E1-337C-1134-012F-3CD5518C2823}"/>
              </a:ext>
            </a:extLst>
          </p:cNvPr>
          <p:cNvSpPr txBox="1"/>
          <p:nvPr/>
        </p:nvSpPr>
        <p:spPr>
          <a:xfrm>
            <a:off x="502552" y="3282136"/>
            <a:ext cx="1089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>
                <a:solidFill>
                  <a:srgbClr val="FF0000"/>
                </a:solidFill>
              </a:rPr>
              <a:t>Utilizzare le valutazioni tecniche preliminari per la scelta fotovoltaica ottimale; </a:t>
            </a:r>
            <a:endParaRPr lang="it-IT" sz="2000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D191A8-ABDF-0F75-0A70-F180F156B041}"/>
              </a:ext>
            </a:extLst>
          </p:cNvPr>
          <p:cNvSpPr txBox="1"/>
          <p:nvPr/>
        </p:nvSpPr>
        <p:spPr>
          <a:xfrm>
            <a:off x="542020" y="5118852"/>
            <a:ext cx="108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Considerare i costi di mantenimento dell’impianto fotovoltaico, tipo: manutenzione, linea vita, assicurazione e altro.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38E6E2-54DD-2A5F-CEC8-C072D20CCB43}"/>
              </a:ext>
            </a:extLst>
          </p:cNvPr>
          <p:cNvSpPr txBox="1"/>
          <p:nvPr/>
        </p:nvSpPr>
        <p:spPr>
          <a:xfrm>
            <a:off x="502552" y="1672242"/>
            <a:ext cx="1095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b="1" dirty="0"/>
              <a:t>CER Calcinato - </a:t>
            </a:r>
            <a:r>
              <a:rPr lang="it-IT" sz="2800" dirty="0"/>
              <a:t>per l’utente «</a:t>
            </a:r>
            <a:r>
              <a:rPr lang="it-IT" sz="2800" b="1" dirty="0">
                <a:highlight>
                  <a:srgbClr val="FFFF00"/>
                </a:highlight>
              </a:rPr>
              <a:t>produttore</a:t>
            </a:r>
            <a:r>
              <a:rPr lang="it-IT" sz="2800" dirty="0"/>
              <a:t>»</a:t>
            </a:r>
            <a:r>
              <a:rPr lang="it-IT" sz="2800" b="1" dirty="0"/>
              <a:t>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82565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A17AA-A58D-751B-9E14-AF2D2B217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B8CB369-7ECB-2FE6-3CDF-7FB983CDD082}"/>
              </a:ext>
            </a:extLst>
          </p:cNvPr>
          <p:cNvSpPr txBox="1"/>
          <p:nvPr/>
        </p:nvSpPr>
        <p:spPr>
          <a:xfrm>
            <a:off x="22619" y="404665"/>
            <a:ext cx="1143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«CER»: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Per chi vuole essere produttore di energia – Cosa fare?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F164C9-3A80-BE0D-C540-C2DC9043AFDD}"/>
              </a:ext>
            </a:extLst>
          </p:cNvPr>
          <p:cNvSpPr txBox="1"/>
          <p:nvPr/>
        </p:nvSpPr>
        <p:spPr>
          <a:xfrm>
            <a:off x="502552" y="2539709"/>
            <a:ext cx="1092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Per aderire alla CER in qualità di produttore quali passaggi fare: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337ECB-E09D-01A4-ABB1-CBD8BAAACD69}"/>
              </a:ext>
            </a:extLst>
          </p:cNvPr>
          <p:cNvSpPr txBox="1"/>
          <p:nvPr/>
        </p:nvSpPr>
        <p:spPr>
          <a:xfrm>
            <a:off x="535519" y="4952469"/>
            <a:ext cx="108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/>
              <a:t>Riceverai dalla </a:t>
            </a:r>
            <a:r>
              <a:rPr lang="it-IT" sz="2000" b="1" dirty="0"/>
              <a:t>CER Calcinato </a:t>
            </a:r>
            <a:r>
              <a:rPr lang="it-IT" sz="2000" dirty="0"/>
              <a:t>la «conferma di adesione» che utilizzerai successivamente per l’accesso al contributo previsto dal PNRR.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8DF6BC-5C3D-6DC3-5CD1-0B07AFB09367}"/>
              </a:ext>
            </a:extLst>
          </p:cNvPr>
          <p:cNvSpPr txBox="1"/>
          <p:nvPr/>
        </p:nvSpPr>
        <p:spPr>
          <a:xfrm>
            <a:off x="522286" y="3665326"/>
            <a:ext cx="108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/>
              <a:t>Scarica e compila il modulo di adesione che troverai sul sito e inoltralo via mail a: </a:t>
            </a:r>
            <a:r>
              <a:rPr lang="it-IT" sz="2000" b="1" u="sng" dirty="0">
                <a:solidFill>
                  <a:schemeClr val="tx2">
                    <a:lumMod val="75000"/>
                    <a:lumOff val="25000"/>
                  </a:schemeClr>
                </a:solidFill>
                <a:hlinkClick r:id="rId3"/>
              </a:rPr>
              <a:t>infocer</a:t>
            </a:r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hlinkClick r:id="rId3"/>
              </a:rPr>
              <a:t>@comune.calcinato.bs.it</a:t>
            </a:r>
            <a:r>
              <a:rPr lang="it-IT" sz="2000" dirty="0"/>
              <a:t>    oppure </a:t>
            </a:r>
            <a:r>
              <a:rPr lang="it-IT" sz="2000" u="sng" dirty="0" err="1"/>
              <a:t>infocer@gardauno.it</a:t>
            </a:r>
            <a:endParaRPr lang="it-IT" sz="2000" dirty="0"/>
          </a:p>
        </p:txBody>
      </p:sp>
      <p:pic>
        <p:nvPicPr>
          <p:cNvPr id="8" name="Immagine 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CE0D118E-F1C9-EA28-689D-936F308DBB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2750855-5838-CA86-11C8-BA9908020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11" name="Picture 2" descr="Gestore dei servizi energetici - Wikipedia">
            <a:extLst>
              <a:ext uri="{FF2B5EF4-FFF2-40B4-BE49-F238E27FC236}">
                <a16:creationId xmlns:a16="http://schemas.microsoft.com/office/drawing/2014/main" id="{03DF4375-2D65-F757-8449-DE1A634B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539E7A30-9A1D-9225-BFE7-577893B81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9" y="5907940"/>
            <a:ext cx="1530919" cy="8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171E479-C26D-84EF-AE1A-E58A46D15BC9}"/>
              </a:ext>
            </a:extLst>
          </p:cNvPr>
          <p:cNvSpPr txBox="1"/>
          <p:nvPr/>
        </p:nvSpPr>
        <p:spPr>
          <a:xfrm>
            <a:off x="502552" y="3282136"/>
            <a:ext cx="1089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>
                <a:solidFill>
                  <a:srgbClr val="FF0000"/>
                </a:solidFill>
              </a:rPr>
              <a:t>Visita il sito del Comune alla pagina dedicata alla </a:t>
            </a:r>
            <a:r>
              <a:rPr lang="it-IT" sz="2000" b="1" dirty="0">
                <a:solidFill>
                  <a:srgbClr val="FF0000"/>
                </a:solidFill>
              </a:rPr>
              <a:t>CER Calcinato</a:t>
            </a:r>
            <a:r>
              <a:rPr lang="it-IT" sz="2000" dirty="0">
                <a:solidFill>
                  <a:srgbClr val="FF0000"/>
                </a:solidFill>
              </a:rPr>
              <a:t>; </a:t>
            </a:r>
            <a:endParaRPr lang="it-IT" sz="2000" i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A26441-D1D2-7FCF-0FE5-B0203C73FEE2}"/>
              </a:ext>
            </a:extLst>
          </p:cNvPr>
          <p:cNvSpPr txBox="1"/>
          <p:nvPr/>
        </p:nvSpPr>
        <p:spPr>
          <a:xfrm>
            <a:off x="502552" y="1672242"/>
            <a:ext cx="1095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b="1" dirty="0"/>
              <a:t>CER Calcinato - </a:t>
            </a:r>
            <a:r>
              <a:rPr lang="it-IT" sz="2800" dirty="0"/>
              <a:t>per l’utente «</a:t>
            </a:r>
            <a:r>
              <a:rPr lang="it-IT" sz="2800" b="1" dirty="0">
                <a:highlight>
                  <a:srgbClr val="FFFF00"/>
                </a:highlight>
              </a:rPr>
              <a:t>produttore</a:t>
            </a:r>
            <a:r>
              <a:rPr lang="it-IT" sz="2800" dirty="0"/>
              <a:t>»</a:t>
            </a:r>
            <a:r>
              <a:rPr lang="it-IT" sz="2800" b="1" dirty="0"/>
              <a:t>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471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4D8CC-9E4B-32AD-51CF-5A41B4FDD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BEDFF4-41CD-27CD-B5C4-8BB2B7317B67}"/>
              </a:ext>
            </a:extLst>
          </p:cNvPr>
          <p:cNvSpPr txBox="1"/>
          <p:nvPr/>
        </p:nvSpPr>
        <p:spPr>
          <a:xfrm>
            <a:off x="22619" y="404665"/>
            <a:ext cx="1143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«CER»: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Per aderire al Bando PNRR – Cosa fare?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EFFFB8-2EDB-B68C-487A-FE254CFA0DEB}"/>
              </a:ext>
            </a:extLst>
          </p:cNvPr>
          <p:cNvSpPr txBox="1"/>
          <p:nvPr/>
        </p:nvSpPr>
        <p:spPr>
          <a:xfrm>
            <a:off x="502552" y="2539709"/>
            <a:ext cx="1092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Per aderire al bando PNRR quali passaggi fare: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F32054-B10D-616E-59E1-40A023CF13B7}"/>
              </a:ext>
            </a:extLst>
          </p:cNvPr>
          <p:cNvSpPr txBox="1"/>
          <p:nvPr/>
        </p:nvSpPr>
        <p:spPr>
          <a:xfrm>
            <a:off x="522286" y="4627931"/>
            <a:ext cx="1089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/>
              <a:t>Richiedi il preventivo di connessione alla rete, che in seguito alla ricezione validerai;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6C69A5-BBE1-FABF-AE26-BEB93A67D16E}"/>
              </a:ext>
            </a:extLst>
          </p:cNvPr>
          <p:cNvSpPr txBox="1"/>
          <p:nvPr/>
        </p:nvSpPr>
        <p:spPr>
          <a:xfrm>
            <a:off x="522286" y="3937200"/>
            <a:ext cx="108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/>
              <a:t>Incarica un professionista per il dimensionamento dell’impianto fotovoltaico e la pratica dell’autorizzazione all’installazione; </a:t>
            </a:r>
          </a:p>
        </p:txBody>
      </p:sp>
      <p:pic>
        <p:nvPicPr>
          <p:cNvPr id="8" name="Immagine 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68B09795-7DD4-386D-9821-CFF230B5A2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ED183FD-6119-661E-DAAD-2079E1C62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11" name="Picture 2" descr="Gestore dei servizi energetici - Wikipedia">
            <a:extLst>
              <a:ext uri="{FF2B5EF4-FFF2-40B4-BE49-F238E27FC236}">
                <a16:creationId xmlns:a16="http://schemas.microsoft.com/office/drawing/2014/main" id="{FDA30520-3BA3-F995-7BD5-2E4344CFB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767F1571-45AD-5ED6-E383-9CE193BC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9" y="5907940"/>
            <a:ext cx="1530919" cy="8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DD6F212-D03E-5554-F920-4044E94794A2}"/>
              </a:ext>
            </a:extLst>
          </p:cNvPr>
          <p:cNvSpPr txBox="1"/>
          <p:nvPr/>
        </p:nvSpPr>
        <p:spPr>
          <a:xfrm>
            <a:off x="502552" y="3282136"/>
            <a:ext cx="108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>
                <a:solidFill>
                  <a:srgbClr val="FF0000"/>
                </a:solidFill>
              </a:rPr>
              <a:t>Visita il sito del </a:t>
            </a:r>
            <a:r>
              <a:rPr lang="it-IT" sz="2000" b="1" dirty="0">
                <a:solidFill>
                  <a:srgbClr val="FF0000"/>
                </a:solidFill>
              </a:rPr>
              <a:t>GSE alla pagina dedicata alle CER</a:t>
            </a:r>
            <a:r>
              <a:rPr lang="it-IT" sz="2000" dirty="0">
                <a:solidFill>
                  <a:srgbClr val="FF0000"/>
                </a:solidFill>
              </a:rPr>
              <a:t> e consulta i documenti caricati sul sito del Comune dedicato alla CER </a:t>
            </a:r>
            <a:r>
              <a:rPr lang="it-IT" sz="2000" b="1" dirty="0">
                <a:solidFill>
                  <a:srgbClr val="FF0000"/>
                </a:solidFill>
              </a:rPr>
              <a:t>Calcinato</a:t>
            </a:r>
            <a:r>
              <a:rPr lang="it-IT" sz="2000" dirty="0">
                <a:solidFill>
                  <a:srgbClr val="FF0000"/>
                </a:solidFill>
              </a:rPr>
              <a:t>; </a:t>
            </a:r>
            <a:endParaRPr lang="it-IT" sz="2000" i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58D645-AFA4-C5EE-7397-0FF5E200EE2B}"/>
              </a:ext>
            </a:extLst>
          </p:cNvPr>
          <p:cNvSpPr txBox="1"/>
          <p:nvPr/>
        </p:nvSpPr>
        <p:spPr>
          <a:xfrm>
            <a:off x="502552" y="5028041"/>
            <a:ext cx="10890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000" dirty="0"/>
              <a:t>Assieme ai documenti tecnici, sul portale dovrai caricare lo Statuto e l’Atto Costitutivo della CER </a:t>
            </a:r>
            <a:r>
              <a:rPr lang="it-IT" sz="2000" b="1" dirty="0"/>
              <a:t>Calcinato</a:t>
            </a:r>
            <a:r>
              <a:rPr lang="it-IT" sz="2000" dirty="0"/>
              <a:t>. </a:t>
            </a:r>
          </a:p>
          <a:p>
            <a:pPr algn="l"/>
            <a:r>
              <a:rPr lang="it-IT" sz="2000" dirty="0"/>
              <a:t>Questi documenti sono presenti e scaricabili sul sito del Comune dedicato alla CER.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962F25-12AB-EAE5-B495-7090C32783AE}"/>
              </a:ext>
            </a:extLst>
          </p:cNvPr>
          <p:cNvSpPr txBox="1"/>
          <p:nvPr/>
        </p:nvSpPr>
        <p:spPr>
          <a:xfrm>
            <a:off x="502552" y="1672242"/>
            <a:ext cx="1095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b="1" dirty="0"/>
              <a:t>CER Calcinato - </a:t>
            </a:r>
            <a:r>
              <a:rPr lang="it-IT" sz="2800" dirty="0"/>
              <a:t>per l’utente «</a:t>
            </a:r>
            <a:r>
              <a:rPr lang="it-IT" sz="2800" b="1" dirty="0">
                <a:highlight>
                  <a:srgbClr val="FFFF00"/>
                </a:highlight>
              </a:rPr>
              <a:t>produttore</a:t>
            </a:r>
            <a:r>
              <a:rPr lang="it-IT" sz="2800" dirty="0"/>
              <a:t>»</a:t>
            </a:r>
            <a:r>
              <a:rPr lang="it-IT" sz="2800" b="1" dirty="0"/>
              <a:t>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320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A8313-E622-BE44-B27B-A54FD7A05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D2DF98-F9FC-730C-D11A-E1625F864E14}"/>
              </a:ext>
            </a:extLst>
          </p:cNvPr>
          <p:cNvSpPr txBox="1"/>
          <p:nvPr/>
        </p:nvSpPr>
        <p:spPr>
          <a:xfrm>
            <a:off x="22619" y="404665"/>
            <a:ext cx="989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«</a:t>
            </a:r>
            <a:r>
              <a:rPr lang="it-IT" sz="2400" dirty="0">
                <a:solidFill>
                  <a:srgbClr val="FFFF00"/>
                </a:solidFill>
                <a:latin typeface="Trebuchet MS" panose="020B0603020202020204" pitchFamily="34" charset="0"/>
              </a:rPr>
              <a:t>CER </a:t>
            </a:r>
            <a:r>
              <a:rPr lang="it-IT" sz="2400" dirty="0">
                <a:solidFill>
                  <a:srgbClr val="FFFF00"/>
                </a:solidFill>
              </a:rPr>
              <a:t>Calcinato</a:t>
            </a:r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»: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I vantaggi per il produttore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680D5E-ACD2-2050-9572-6A18C390F4B9}"/>
              </a:ext>
            </a:extLst>
          </p:cNvPr>
          <p:cNvSpPr txBox="1"/>
          <p:nvPr/>
        </p:nvSpPr>
        <p:spPr>
          <a:xfrm>
            <a:off x="502552" y="1672242"/>
            <a:ext cx="1095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b="1" dirty="0"/>
              <a:t>CER Calcinato</a:t>
            </a:r>
            <a:endParaRPr lang="it-IT" sz="2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303107-8E69-9E8B-A15F-D69DB38C2572}"/>
              </a:ext>
            </a:extLst>
          </p:cNvPr>
          <p:cNvSpPr txBox="1"/>
          <p:nvPr/>
        </p:nvSpPr>
        <p:spPr>
          <a:xfrm>
            <a:off x="502552" y="2539709"/>
            <a:ext cx="1092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dirty="0"/>
              <a:t>I vantaggi per l’utente </a:t>
            </a:r>
            <a:r>
              <a:rPr lang="it-IT" b="1" dirty="0">
                <a:highlight>
                  <a:srgbClr val="FFFF00"/>
                </a:highlight>
              </a:rPr>
              <a:t>Produttore di energia «tipo DOMESTICO»</a:t>
            </a:r>
            <a:r>
              <a:rPr lang="it-IT" dirty="0"/>
              <a:t>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ED3133-9EA6-DF85-AE4C-1A1C23AA5874}"/>
              </a:ext>
            </a:extLst>
          </p:cNvPr>
          <p:cNvSpPr txBox="1"/>
          <p:nvPr/>
        </p:nvSpPr>
        <p:spPr>
          <a:xfrm>
            <a:off x="502552" y="3840134"/>
            <a:ext cx="1089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/>
              <a:t>Risparmio per energia elettrica autoconsumata: 		€  0,28 / kWh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17DCDE-2A69-4DF5-22EF-A8D07F9724EA}"/>
              </a:ext>
            </a:extLst>
          </p:cNvPr>
          <p:cNvSpPr txBox="1"/>
          <p:nvPr/>
        </p:nvSpPr>
        <p:spPr>
          <a:xfrm>
            <a:off x="502552" y="4334647"/>
            <a:ext cx="1089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/>
              <a:t>Ricavo per la vendita dell’energia non autoconsumata:   	€  0,09 / kWh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68860E-55F6-C495-E8BC-62E7CD4B9E1A}"/>
              </a:ext>
            </a:extLst>
          </p:cNvPr>
          <p:cNvSpPr txBox="1"/>
          <p:nvPr/>
        </p:nvSpPr>
        <p:spPr>
          <a:xfrm>
            <a:off x="502552" y="4831815"/>
            <a:ext cx="108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b="1" dirty="0"/>
              <a:t>Quota sino al 40%* del premio per la condivisione in CER</a:t>
            </a:r>
            <a:r>
              <a:rPr lang="it-IT" dirty="0"/>
              <a:t>:	€  0,05 / kWh</a:t>
            </a:r>
          </a:p>
          <a:p>
            <a:pPr algn="l"/>
            <a:r>
              <a:rPr lang="it-IT" sz="1600" i="1" dirty="0"/>
              <a:t>* Ipotesi da definire nel Regolamento della CER Calcinato</a:t>
            </a:r>
          </a:p>
        </p:txBody>
      </p:sp>
      <p:pic>
        <p:nvPicPr>
          <p:cNvPr id="8" name="Immagine 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F7FB5309-61E4-0199-3BB0-0A3CA18E95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E74240F-17DE-7449-C82F-9934E1A92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11" name="Picture 2" descr="Gestore dei servizi energetici - Wikipedia">
            <a:extLst>
              <a:ext uri="{FF2B5EF4-FFF2-40B4-BE49-F238E27FC236}">
                <a16:creationId xmlns:a16="http://schemas.microsoft.com/office/drawing/2014/main" id="{1CD4420E-7F72-3679-CF2F-0E654678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99937343-7C16-5A05-EEB5-6CB441A9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9" y="5907940"/>
            <a:ext cx="1530919" cy="8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2CC95D-759D-75DB-7D34-285133A0F46F}"/>
              </a:ext>
            </a:extLst>
          </p:cNvPr>
          <p:cNvSpPr txBox="1"/>
          <p:nvPr/>
        </p:nvSpPr>
        <p:spPr>
          <a:xfrm>
            <a:off x="502552" y="3202545"/>
            <a:ext cx="108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>
                <a:solidFill>
                  <a:srgbClr val="FF0000"/>
                </a:solidFill>
              </a:rPr>
              <a:t>Contributo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«fondo perduto» PNRR costi di realizzazione:	</a:t>
            </a:r>
            <a:r>
              <a:rPr lang="it-IT" b="1" dirty="0">
                <a:solidFill>
                  <a:srgbClr val="FF0000"/>
                </a:solidFill>
              </a:rPr>
              <a:t>40%</a:t>
            </a:r>
          </a:p>
          <a:p>
            <a:pPr algn="l"/>
            <a:r>
              <a:rPr lang="it-IT" sz="1600" b="1" i="1" dirty="0"/>
              <a:t>In alternativa </a:t>
            </a:r>
            <a:r>
              <a:rPr lang="it-IT" sz="1600" i="1" dirty="0"/>
              <a:t>Detrazione Fiscale sui costi di realizzazione in 10 anni:			50%  1^ casa</a:t>
            </a:r>
          </a:p>
        </p:txBody>
      </p:sp>
    </p:spTree>
    <p:extLst>
      <p:ext uri="{BB962C8B-B14F-4D97-AF65-F5344CB8AC3E}">
        <p14:creationId xmlns:p14="http://schemas.microsoft.com/office/powerpoint/2010/main" val="21129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2E781-1F7B-CA1F-2E79-FCD219BCA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CDBEFA-D0F9-C887-31FE-693701C3591A}"/>
              </a:ext>
            </a:extLst>
          </p:cNvPr>
          <p:cNvSpPr txBox="1"/>
          <p:nvPr/>
        </p:nvSpPr>
        <p:spPr>
          <a:xfrm>
            <a:off x="22619" y="404665"/>
            <a:ext cx="989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«CER </a:t>
            </a:r>
            <a:r>
              <a:rPr lang="it-IT" sz="2400" dirty="0">
                <a:solidFill>
                  <a:srgbClr val="FFFF00"/>
                </a:solidFill>
              </a:rPr>
              <a:t>Calcinato</a:t>
            </a:r>
            <a:r>
              <a:rPr lang="it-IT" sz="2400" dirty="0">
                <a:solidFill>
                  <a:srgbClr val="FFFF00"/>
                </a:solidFill>
                <a:latin typeface="Trebuchet MS" panose="020B0603020202020204" pitchFamily="34" charset="0"/>
              </a:rPr>
              <a:t>»: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I vantaggi per il produttore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C2EFFC-1E57-C44A-541D-6549C0D4EC09}"/>
              </a:ext>
            </a:extLst>
          </p:cNvPr>
          <p:cNvSpPr txBox="1"/>
          <p:nvPr/>
        </p:nvSpPr>
        <p:spPr>
          <a:xfrm>
            <a:off x="502552" y="2539709"/>
            <a:ext cx="1092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dirty="0"/>
              <a:t>I vantaggi per l’utente </a:t>
            </a:r>
            <a:r>
              <a:rPr lang="it-IT" b="1" dirty="0">
                <a:highlight>
                  <a:srgbClr val="00FFFF"/>
                </a:highlight>
              </a:rPr>
              <a:t>Produttore di energia «tipo AZIENDA»</a:t>
            </a:r>
            <a:r>
              <a:rPr lang="it-IT" dirty="0">
                <a:highlight>
                  <a:srgbClr val="00FFFF"/>
                </a:highlight>
              </a:rPr>
              <a:t>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E848D7-6E4E-90E1-A8F9-9E92F28170BF}"/>
              </a:ext>
            </a:extLst>
          </p:cNvPr>
          <p:cNvSpPr txBox="1"/>
          <p:nvPr/>
        </p:nvSpPr>
        <p:spPr>
          <a:xfrm>
            <a:off x="502552" y="3828328"/>
            <a:ext cx="1089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/>
              <a:t>Risparmio per energia elettrica autoconsumata: 		€  0,23 / kWh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C85608-0870-3431-1FEE-98E132233B6C}"/>
              </a:ext>
            </a:extLst>
          </p:cNvPr>
          <p:cNvSpPr txBox="1"/>
          <p:nvPr/>
        </p:nvSpPr>
        <p:spPr>
          <a:xfrm>
            <a:off x="502552" y="4311035"/>
            <a:ext cx="1089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/>
              <a:t>Ricavo per la vendita dell’energia non autoconsumata:   	€  0,09 / kWh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ED9ECC-E6C3-A58A-1B78-D7B13739A1E7}"/>
              </a:ext>
            </a:extLst>
          </p:cNvPr>
          <p:cNvSpPr txBox="1"/>
          <p:nvPr/>
        </p:nvSpPr>
        <p:spPr>
          <a:xfrm>
            <a:off x="502552" y="4793742"/>
            <a:ext cx="108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b="1" dirty="0"/>
              <a:t>Quota sino al 40%* del premio per la condivisione in CER</a:t>
            </a:r>
            <a:r>
              <a:rPr lang="it-IT" dirty="0"/>
              <a:t>:	€  0,05 / kWh</a:t>
            </a:r>
          </a:p>
          <a:p>
            <a:pPr algn="l"/>
            <a:r>
              <a:rPr lang="it-IT" sz="1600" i="1" dirty="0"/>
              <a:t>* Ipotesi da definire nel Regolamento della CER Calcinato</a:t>
            </a:r>
          </a:p>
        </p:txBody>
      </p:sp>
      <p:pic>
        <p:nvPicPr>
          <p:cNvPr id="8" name="Immagine 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8B7CAFF5-A2F0-2FC2-A031-CCDF554F68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C2F9767-A95F-97C3-69A8-84FDB3AFA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11" name="Picture 2" descr="Gestore dei servizi energetici - Wikipedia">
            <a:extLst>
              <a:ext uri="{FF2B5EF4-FFF2-40B4-BE49-F238E27FC236}">
                <a16:creationId xmlns:a16="http://schemas.microsoft.com/office/drawing/2014/main" id="{7C9EB9A3-4AB9-F8E5-5F22-B849C666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2643E524-6482-4100-17FA-B7126493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9" y="5907940"/>
            <a:ext cx="1530919" cy="8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5F50EE6-DA29-6BBB-96CD-17953E4F4237}"/>
              </a:ext>
            </a:extLst>
          </p:cNvPr>
          <p:cNvSpPr txBox="1"/>
          <p:nvPr/>
        </p:nvSpPr>
        <p:spPr>
          <a:xfrm>
            <a:off x="502552" y="3206722"/>
            <a:ext cx="108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>
                <a:solidFill>
                  <a:srgbClr val="FF0000"/>
                </a:solidFill>
              </a:rPr>
              <a:t>Contributo «fondo perduto» PNRR costi di realizzazione:	</a:t>
            </a:r>
            <a:r>
              <a:rPr lang="it-IT" b="1" dirty="0">
                <a:solidFill>
                  <a:srgbClr val="FF0000"/>
                </a:solidFill>
              </a:rPr>
              <a:t>40%</a:t>
            </a:r>
          </a:p>
          <a:p>
            <a:pPr algn="l"/>
            <a:r>
              <a:rPr lang="it-IT" sz="1600" b="1" i="1" dirty="0"/>
              <a:t>In alternativa </a:t>
            </a:r>
            <a:r>
              <a:rPr lang="it-IT" sz="1600" i="1" dirty="0"/>
              <a:t>Detrazione Fiscale sui costi di realizzazione in 10 anni 4.0 / 5.0 :		50%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5A9BE48-9289-4A7C-331D-6659128304FC}"/>
              </a:ext>
            </a:extLst>
          </p:cNvPr>
          <p:cNvSpPr txBox="1"/>
          <p:nvPr/>
        </p:nvSpPr>
        <p:spPr>
          <a:xfrm>
            <a:off x="502552" y="1672242"/>
            <a:ext cx="1095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b="1" dirty="0"/>
              <a:t>CER Calcinato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117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7D5D0-D9D6-6234-6BC0-5DD1E5DB9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BD3C6A-5C16-706F-0F16-E4E280FCF287}"/>
              </a:ext>
            </a:extLst>
          </p:cNvPr>
          <p:cNvSpPr txBox="1"/>
          <p:nvPr/>
        </p:nvSpPr>
        <p:spPr>
          <a:xfrm>
            <a:off x="515785" y="2472140"/>
            <a:ext cx="1092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dirty="0"/>
              <a:t>I vantaggi per il </a:t>
            </a:r>
            <a:r>
              <a:rPr lang="it-IT" b="1" dirty="0">
                <a:highlight>
                  <a:srgbClr val="00FF00"/>
                </a:highlight>
              </a:rPr>
              <a:t>Consumatore di energia</a:t>
            </a:r>
            <a:r>
              <a:rPr lang="it-IT" dirty="0">
                <a:highlight>
                  <a:srgbClr val="00FF00"/>
                </a:highlight>
              </a:rPr>
              <a:t>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7E7E3D7-3894-9B41-240D-4A6FCA96D30B}"/>
              </a:ext>
            </a:extLst>
          </p:cNvPr>
          <p:cNvSpPr txBox="1"/>
          <p:nvPr/>
        </p:nvSpPr>
        <p:spPr>
          <a:xfrm>
            <a:off x="515785" y="3210483"/>
            <a:ext cx="10890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it-IT" dirty="0"/>
              <a:t>Non ha costi di adesione alla CER </a:t>
            </a:r>
            <a:r>
              <a:rPr lang="it-IT" b="1" dirty="0"/>
              <a:t>Calcinato</a:t>
            </a:r>
            <a:r>
              <a:rPr lang="it-IT" dirty="0"/>
              <a:t>;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Quota sino al </a:t>
            </a:r>
            <a:r>
              <a:rPr lang="it-IT" b="1" dirty="0"/>
              <a:t>40%* del premio </a:t>
            </a:r>
            <a:r>
              <a:rPr lang="it-IT" dirty="0"/>
              <a:t>per la condivisione in CER: €  0,05 € / kWh</a:t>
            </a:r>
          </a:p>
          <a:p>
            <a:pPr algn="l"/>
            <a:r>
              <a:rPr lang="it-IT" sz="2000" i="1" dirty="0"/>
              <a:t>* </a:t>
            </a:r>
            <a:r>
              <a:rPr lang="it-IT" sz="1800" i="1" dirty="0"/>
              <a:t>Ipotesi da definire nel Regolamento della CER Calcinato</a:t>
            </a:r>
            <a:endParaRPr lang="it-IT" sz="2000" i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FA3D4D-EA83-063C-6D7E-1164C6F218D6}"/>
              </a:ext>
            </a:extLst>
          </p:cNvPr>
          <p:cNvSpPr txBox="1"/>
          <p:nvPr/>
        </p:nvSpPr>
        <p:spPr>
          <a:xfrm>
            <a:off x="22619" y="404665"/>
            <a:ext cx="989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«CER </a:t>
            </a:r>
            <a:r>
              <a:rPr lang="it-IT" sz="2400" dirty="0">
                <a:solidFill>
                  <a:srgbClr val="FFFF00"/>
                </a:solidFill>
              </a:rPr>
              <a:t>Calcinato</a:t>
            </a:r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»: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I vantaggi per il consumatore</a:t>
            </a:r>
          </a:p>
        </p:txBody>
      </p:sp>
      <p:pic>
        <p:nvPicPr>
          <p:cNvPr id="2" name="Immagine 1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CF80899F-FEAE-2872-8B0E-AA96CF85C2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F97A88D-994F-79E0-B99D-FD765696E2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7" name="Picture 2" descr="Gestore dei servizi energetici - Wikipedia">
            <a:extLst>
              <a:ext uri="{FF2B5EF4-FFF2-40B4-BE49-F238E27FC236}">
                <a16:creationId xmlns:a16="http://schemas.microsoft.com/office/drawing/2014/main" id="{37DB44EC-2CF2-D1E6-3C7B-31489D40C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F73D05C5-E721-11DB-30CC-E39CA5A9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9" y="5907940"/>
            <a:ext cx="1530919" cy="8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B336C23-C78E-158B-6A0D-DFDF9AF39134}"/>
              </a:ext>
            </a:extLst>
          </p:cNvPr>
          <p:cNvSpPr txBox="1"/>
          <p:nvPr/>
        </p:nvSpPr>
        <p:spPr>
          <a:xfrm>
            <a:off x="502552" y="1672242"/>
            <a:ext cx="1095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b="1" dirty="0"/>
              <a:t>CER Calcinato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1252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DB0A1-B4CA-FCCE-DDAB-7036A0957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4BC65E-01BB-83A7-5252-D7211895D8DA}"/>
              </a:ext>
            </a:extLst>
          </p:cNvPr>
          <p:cNvSpPr txBox="1"/>
          <p:nvPr/>
        </p:nvSpPr>
        <p:spPr>
          <a:xfrm>
            <a:off x="502552" y="1672242"/>
            <a:ext cx="1095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400" dirty="0"/>
              <a:t>La </a:t>
            </a:r>
            <a:r>
              <a:rPr lang="it-IT" sz="2800" b="1" dirty="0"/>
              <a:t>«CER Calcinato» </a:t>
            </a:r>
            <a:r>
              <a:rPr lang="it-IT" sz="2400" dirty="0"/>
              <a:t>…… </a:t>
            </a:r>
            <a:r>
              <a:rPr lang="it-IT" sz="2400" dirty="0">
                <a:solidFill>
                  <a:srgbClr val="FF0000"/>
                </a:solidFill>
              </a:rPr>
              <a:t>quali sono i vantaggi per i Soci?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8ED2D26-A77A-771C-7681-AEC7D95ED12F}"/>
              </a:ext>
            </a:extLst>
          </p:cNvPr>
          <p:cNvSpPr txBox="1"/>
          <p:nvPr/>
        </p:nvSpPr>
        <p:spPr>
          <a:xfrm>
            <a:off x="515785" y="2540631"/>
            <a:ext cx="1089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/>
              <a:t>-	Non sono previsti costi di adesione alla «CER»;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C3E030-6631-E6C2-0ACA-482B9045AB86}"/>
              </a:ext>
            </a:extLst>
          </p:cNvPr>
          <p:cNvSpPr txBox="1"/>
          <p:nvPr/>
        </p:nvSpPr>
        <p:spPr>
          <a:xfrm>
            <a:off x="22619" y="404665"/>
            <a:ext cx="1157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«CER </a:t>
            </a:r>
            <a:r>
              <a:rPr lang="it-IT" sz="2400" dirty="0">
                <a:solidFill>
                  <a:srgbClr val="FFFF00"/>
                </a:solidFill>
              </a:rPr>
              <a:t>Calcinato</a:t>
            </a:r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»: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I vantaggi di partecipare ad una CER Pubblica</a:t>
            </a:r>
          </a:p>
        </p:txBody>
      </p:sp>
      <p:pic>
        <p:nvPicPr>
          <p:cNvPr id="2" name="Immagine 1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7A273CB8-D44F-3FFF-4C18-38827423DF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090F2A1-2DCC-0D11-0019-A93488DAB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7" name="Picture 2" descr="Gestore dei servizi energetici - Wikipedia">
            <a:extLst>
              <a:ext uri="{FF2B5EF4-FFF2-40B4-BE49-F238E27FC236}">
                <a16:creationId xmlns:a16="http://schemas.microsoft.com/office/drawing/2014/main" id="{821F0250-746B-4C1A-786F-F3B7321F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2C29B213-FA5C-BC1F-CB22-6989A20E8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9" y="5907940"/>
            <a:ext cx="1530919" cy="8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9AC270-23F0-C3A3-DA2A-59E159C8FF79}"/>
              </a:ext>
            </a:extLst>
          </p:cNvPr>
          <p:cNvSpPr txBox="1"/>
          <p:nvPr/>
        </p:nvSpPr>
        <p:spPr>
          <a:xfrm>
            <a:off x="502552" y="2885800"/>
            <a:ext cx="1089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/>
              <a:t>-	Ridistribuzione di una quota significativa del premio tra i soci, previsto 	per la 	CER per 20 anni, ed iniziative sociali ed ambientali;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15F02EE-E869-CA7C-D43A-15F042205712}"/>
              </a:ext>
            </a:extLst>
          </p:cNvPr>
          <p:cNvSpPr txBox="1"/>
          <p:nvPr/>
        </p:nvSpPr>
        <p:spPr>
          <a:xfrm>
            <a:off x="489319" y="3599093"/>
            <a:ext cx="1089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/>
              <a:t>-	Il Comune come referente e garante dell’iniziativa e delle finalità;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67244E9-F3BA-B63B-6F21-C96079BB2EE2}"/>
              </a:ext>
            </a:extLst>
          </p:cNvPr>
          <p:cNvSpPr txBox="1"/>
          <p:nvPr/>
        </p:nvSpPr>
        <p:spPr>
          <a:xfrm>
            <a:off x="491248" y="3971412"/>
            <a:ext cx="1089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/>
              <a:t>-	Contatto diretto con la CER del proprio territorio;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C262751-66E4-91FD-E5C1-DADE72C7CBDB}"/>
              </a:ext>
            </a:extLst>
          </p:cNvPr>
          <p:cNvSpPr txBox="1"/>
          <p:nvPr/>
        </p:nvSpPr>
        <p:spPr>
          <a:xfrm>
            <a:off x="493177" y="4320584"/>
            <a:ext cx="1089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/>
              <a:t>-	Il contributo PNRR viene interamente destinato al beneficiario;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BC473C0-37C4-DC0B-8248-03638AE8C668}"/>
              </a:ext>
            </a:extLst>
          </p:cNvPr>
          <p:cNvSpPr txBox="1"/>
          <p:nvPr/>
        </p:nvSpPr>
        <p:spPr>
          <a:xfrm>
            <a:off x="495106" y="4681329"/>
            <a:ext cx="1089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/>
              <a:t>-	La CER del proprio territorio promuove una partecipazione attiva nel 	percorso di sviluppo;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F2BF9EE-FEE6-CB65-F762-3836E0F52E3B}"/>
              </a:ext>
            </a:extLst>
          </p:cNvPr>
          <p:cNvSpPr txBox="1"/>
          <p:nvPr/>
        </p:nvSpPr>
        <p:spPr>
          <a:xfrm>
            <a:off x="497037" y="5400889"/>
            <a:ext cx="1089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/>
              <a:t>-	La CER contrasta la povertà energetica con iniziative dirette e 	condivise.</a:t>
            </a:r>
          </a:p>
        </p:txBody>
      </p:sp>
    </p:spTree>
    <p:extLst>
      <p:ext uri="{BB962C8B-B14F-4D97-AF65-F5344CB8AC3E}">
        <p14:creationId xmlns:p14="http://schemas.microsoft.com/office/powerpoint/2010/main" val="25149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76CE4-B9E1-A6A7-C65C-A14815A97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EB7D27-D3D9-CDF2-75C2-AABFE5A90F87}"/>
              </a:ext>
            </a:extLst>
          </p:cNvPr>
          <p:cNvSpPr txBox="1"/>
          <p:nvPr/>
        </p:nvSpPr>
        <p:spPr>
          <a:xfrm>
            <a:off x="295200" y="1557039"/>
            <a:ext cx="11129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b="1" dirty="0"/>
              <a:t>La Comunità Energetica Rinnovabile </a:t>
            </a:r>
          </a:p>
          <a:p>
            <a:r>
              <a:rPr lang="it-IT" dirty="0"/>
              <a:t>è una rivoluzione nel panorama energetico nazionale</a:t>
            </a:r>
          </a:p>
        </p:txBody>
      </p:sp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7558A09C-E940-4FD3-5119-1DA36D3E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E7B1F2-1C6E-FFF5-CB51-F8AA282F4B29}"/>
              </a:ext>
            </a:extLst>
          </p:cNvPr>
          <p:cNvSpPr txBox="1"/>
          <p:nvPr/>
        </p:nvSpPr>
        <p:spPr>
          <a:xfrm>
            <a:off x="297127" y="2762735"/>
            <a:ext cx="1124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La «</a:t>
            </a:r>
            <a:r>
              <a:rPr lang="it-IT" b="1" dirty="0"/>
              <a:t>CER Calcinato» </a:t>
            </a:r>
            <a:r>
              <a:rPr lang="it-IT" dirty="0"/>
              <a:t>contribuisce a: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0DB214-2094-B40A-EBE0-ADFC83BE2302}"/>
              </a:ext>
            </a:extLst>
          </p:cNvPr>
          <p:cNvSpPr txBox="1"/>
          <p:nvPr/>
        </p:nvSpPr>
        <p:spPr>
          <a:xfrm>
            <a:off x="295200" y="3610509"/>
            <a:ext cx="1124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/>
              <a:t>Rafforzare la sicurezza e sostenibilità energetica;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289EB2-4342-5762-D2F2-D6207B14CCE6}"/>
              </a:ext>
            </a:extLst>
          </p:cNvPr>
          <p:cNvSpPr txBox="1"/>
          <p:nvPr/>
        </p:nvSpPr>
        <p:spPr>
          <a:xfrm>
            <a:off x="295200" y="4390562"/>
            <a:ext cx="1124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/>
              <a:t>Ridurre dell’impatto ambientale;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7F1C21-37A7-14BC-0376-1445AF1BFF52}"/>
              </a:ext>
            </a:extLst>
          </p:cNvPr>
          <p:cNvSpPr txBox="1"/>
          <p:nvPr/>
        </p:nvSpPr>
        <p:spPr>
          <a:xfrm>
            <a:off x="295200" y="5238336"/>
            <a:ext cx="1124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/>
              <a:t>Sostenere ai costi energetici dei cittadini e delle imprese.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2612A0-7394-07B3-7486-7DB7A6F3058D}"/>
              </a:ext>
            </a:extLst>
          </p:cNvPr>
          <p:cNvSpPr txBox="1"/>
          <p:nvPr/>
        </p:nvSpPr>
        <p:spPr>
          <a:xfrm>
            <a:off x="22619" y="404665"/>
            <a:ext cx="989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«CER Calcinato»</a:t>
            </a:r>
          </a:p>
        </p:txBody>
      </p:sp>
    </p:spTree>
    <p:extLst>
      <p:ext uri="{BB962C8B-B14F-4D97-AF65-F5344CB8AC3E}">
        <p14:creationId xmlns:p14="http://schemas.microsoft.com/office/powerpoint/2010/main" val="362244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0BC43-77C1-EC30-05A0-342EB92E5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5E8E74-A413-274D-D1E9-9596BDBE8491}"/>
              </a:ext>
            </a:extLst>
          </p:cNvPr>
          <p:cNvSpPr txBox="1"/>
          <p:nvPr/>
        </p:nvSpPr>
        <p:spPr>
          <a:xfrm>
            <a:off x="502552" y="1672242"/>
            <a:ext cx="1095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400" dirty="0"/>
              <a:t>La </a:t>
            </a:r>
            <a:r>
              <a:rPr lang="it-IT" sz="2800" b="1" dirty="0"/>
              <a:t>«CER Calcinato» </a:t>
            </a:r>
            <a:r>
              <a:rPr lang="it-IT" sz="2400" dirty="0"/>
              <a:t>…… </a:t>
            </a:r>
            <a:r>
              <a:rPr lang="it-IT" sz="2400" dirty="0">
                <a:solidFill>
                  <a:srgbClr val="FF0000"/>
                </a:solidFill>
              </a:rPr>
              <a:t>i prossimi appuntamenti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CAF1853-3775-1EC3-69E9-724019CE2DD1}"/>
              </a:ext>
            </a:extLst>
          </p:cNvPr>
          <p:cNvSpPr txBox="1"/>
          <p:nvPr/>
        </p:nvSpPr>
        <p:spPr>
          <a:xfrm>
            <a:off x="515785" y="2540631"/>
            <a:ext cx="1089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/>
              <a:t>-	Incontri pubblici dedicati ai Produttori;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8F1006-F0AE-AE67-050D-3AC50CC266DC}"/>
              </a:ext>
            </a:extLst>
          </p:cNvPr>
          <p:cNvSpPr txBox="1"/>
          <p:nvPr/>
        </p:nvSpPr>
        <p:spPr>
          <a:xfrm>
            <a:off x="22619" y="404665"/>
            <a:ext cx="989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«</a:t>
            </a:r>
            <a:r>
              <a:rPr lang="it-IT" sz="2400" dirty="0">
                <a:solidFill>
                  <a:srgbClr val="FFFF00"/>
                </a:solidFill>
                <a:latin typeface="Trebuchet MS" panose="020B0603020202020204" pitchFamily="34" charset="0"/>
              </a:rPr>
              <a:t>CER </a:t>
            </a:r>
            <a:r>
              <a:rPr lang="it-IT" sz="2400" dirty="0">
                <a:solidFill>
                  <a:srgbClr val="FFFF00"/>
                </a:solidFill>
              </a:rPr>
              <a:t>Calcinato</a:t>
            </a:r>
            <a:r>
              <a:rPr lang="it-IT" sz="2400" dirty="0">
                <a:solidFill>
                  <a:srgbClr val="FFFF00"/>
                </a:solidFill>
                <a:latin typeface="Trebuchet MS" panose="020B0603020202020204" pitchFamily="34" charset="0"/>
              </a:rPr>
              <a:t>»</a:t>
            </a:r>
          </a:p>
        </p:txBody>
      </p:sp>
      <p:pic>
        <p:nvPicPr>
          <p:cNvPr id="2" name="Immagine 1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0238D45E-727D-0769-0796-A430527A20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4CE99F1-3A1D-6903-66B6-1329AD15B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0" y="6120869"/>
            <a:ext cx="2371525" cy="450427"/>
          </a:xfrm>
          <a:prstGeom prst="rect">
            <a:avLst/>
          </a:prstGeom>
        </p:spPr>
      </p:pic>
      <p:pic>
        <p:nvPicPr>
          <p:cNvPr id="7" name="Picture 2" descr="Gestore dei servizi energetici - Wikipedia">
            <a:extLst>
              <a:ext uri="{FF2B5EF4-FFF2-40B4-BE49-F238E27FC236}">
                <a16:creationId xmlns:a16="http://schemas.microsoft.com/office/drawing/2014/main" id="{47BFA1B4-67A4-3525-04C0-65568DB68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52" y="6149357"/>
            <a:ext cx="1084949" cy="4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SE: è online l'Elenco venditori di energia elettrica ai clienti finali  sul mercato libero | Build News">
            <a:extLst>
              <a:ext uri="{FF2B5EF4-FFF2-40B4-BE49-F238E27FC236}">
                <a16:creationId xmlns:a16="http://schemas.microsoft.com/office/drawing/2014/main" id="{EDC24A13-3462-E5CE-4F0F-941D628A6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9" y="5907940"/>
            <a:ext cx="1530919" cy="8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B5AF36-C2B6-1707-AC85-4D863AAF372A}"/>
              </a:ext>
            </a:extLst>
          </p:cNvPr>
          <p:cNvSpPr txBox="1"/>
          <p:nvPr/>
        </p:nvSpPr>
        <p:spPr>
          <a:xfrm>
            <a:off x="514127" y="3253434"/>
            <a:ext cx="1089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/>
              <a:t>-	Incontri pubblici dedicati all’informazione a favore dei Consumatori 	delle CER;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C19728-92D4-C53C-5A69-C9A6CBBBAAB7}"/>
              </a:ext>
            </a:extLst>
          </p:cNvPr>
          <p:cNvSpPr txBox="1"/>
          <p:nvPr/>
        </p:nvSpPr>
        <p:spPr>
          <a:xfrm>
            <a:off x="516056" y="4250787"/>
            <a:ext cx="1089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/>
              <a:t>-	Manifestazioni pubbliche di adesione rivolte ai Consumatori;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75E5635-52B1-2ABF-C69B-54AF5E916C99}"/>
              </a:ext>
            </a:extLst>
          </p:cNvPr>
          <p:cNvSpPr txBox="1"/>
          <p:nvPr/>
        </p:nvSpPr>
        <p:spPr>
          <a:xfrm>
            <a:off x="514127" y="4954925"/>
            <a:ext cx="1089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dirty="0"/>
              <a:t>-	Altro…..</a:t>
            </a:r>
          </a:p>
        </p:txBody>
      </p:sp>
    </p:spTree>
    <p:extLst>
      <p:ext uri="{BB962C8B-B14F-4D97-AF65-F5344CB8AC3E}">
        <p14:creationId xmlns:p14="http://schemas.microsoft.com/office/powerpoint/2010/main" val="1920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170A163-CB2C-BF5B-51ED-BC3363FF5D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5" t="4793" r="4730" b="12601"/>
          <a:stretch/>
        </p:blipFill>
        <p:spPr>
          <a:xfrm>
            <a:off x="1554161" y="970421"/>
            <a:ext cx="9083677" cy="525892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EF7204-A67F-DEBC-CD3D-4000A5B231AC}"/>
              </a:ext>
            </a:extLst>
          </p:cNvPr>
          <p:cNvSpPr txBox="1"/>
          <p:nvPr/>
        </p:nvSpPr>
        <p:spPr>
          <a:xfrm>
            <a:off x="22619" y="40466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«CER Calcinato» è allineata</a:t>
            </a:r>
          </a:p>
        </p:txBody>
      </p:sp>
    </p:spTree>
    <p:extLst>
      <p:ext uri="{BB962C8B-B14F-4D97-AF65-F5344CB8AC3E}">
        <p14:creationId xmlns:p14="http://schemas.microsoft.com/office/powerpoint/2010/main" val="2581876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292" y="40466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CER per saperne di più ………….</a:t>
            </a:r>
            <a:endParaRPr lang="it-IT" sz="2000" dirty="0">
              <a:solidFill>
                <a:srgbClr val="F0EA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DCC710A-9F3B-A24A-899A-9E28FD6B4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425" y="1249533"/>
            <a:ext cx="9651150" cy="47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55875-2F56-14B0-3C22-7AD1B9AEC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D2557A-56E5-2823-1A0A-7A0933A5561B}"/>
              </a:ext>
            </a:extLst>
          </p:cNvPr>
          <p:cNvSpPr txBox="1"/>
          <p:nvPr/>
        </p:nvSpPr>
        <p:spPr>
          <a:xfrm>
            <a:off x="0" y="409347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Le premesse: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Da autoconsumo a condivisione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F5AC3D-F36C-D6A7-1DF1-163316B21722}"/>
              </a:ext>
            </a:extLst>
          </p:cNvPr>
          <p:cNvSpPr txBox="1"/>
          <p:nvPr/>
        </p:nvSpPr>
        <p:spPr>
          <a:xfrm>
            <a:off x="396220" y="5631844"/>
            <a:ext cx="11039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400" u="sng" dirty="0"/>
              <a:t>condividere</a:t>
            </a:r>
            <a:r>
              <a:rPr lang="it-IT" sz="2400" dirty="0"/>
              <a:t> l’energia che non riusciamo ad autoconsumare</a:t>
            </a:r>
            <a:endParaRPr lang="it-IT" sz="2400" b="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93FAB70-F852-166A-5FE8-E4850D1A3E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845"/>
          <a:stretch/>
        </p:blipFill>
        <p:spPr>
          <a:xfrm>
            <a:off x="1423687" y="1784245"/>
            <a:ext cx="4433104" cy="36670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9DBB722-F9A8-F1F7-83F9-5DAF353113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418"/>
          <a:stretch/>
        </p:blipFill>
        <p:spPr>
          <a:xfrm>
            <a:off x="5801827" y="1772670"/>
            <a:ext cx="4671385" cy="3829472"/>
          </a:xfrm>
          <a:prstGeom prst="rect">
            <a:avLst/>
          </a:prstGeom>
        </p:spPr>
      </p:pic>
      <p:pic>
        <p:nvPicPr>
          <p:cNvPr id="4" name="Immagine 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E604FDE0-1CB6-CA37-28D6-3221D9CF26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7C9867-44EC-8204-C0EC-B388B7455169}"/>
              </a:ext>
            </a:extLst>
          </p:cNvPr>
          <p:cNvSpPr txBox="1"/>
          <p:nvPr/>
        </p:nvSpPr>
        <p:spPr>
          <a:xfrm>
            <a:off x="330905" y="1322581"/>
            <a:ext cx="11104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200" b="0" dirty="0"/>
              <a:t>Oggi la normativa ci permette di andare oltre all’Autoconsumo Diretto di energia:</a:t>
            </a:r>
          </a:p>
        </p:txBody>
      </p:sp>
    </p:spTree>
    <p:extLst>
      <p:ext uri="{BB962C8B-B14F-4D97-AF65-F5344CB8AC3E}">
        <p14:creationId xmlns:p14="http://schemas.microsoft.com/office/powerpoint/2010/main" val="36194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B8AA13-0AB4-3926-9C91-24B60A162A4D}"/>
              </a:ext>
            </a:extLst>
          </p:cNvPr>
          <p:cNvSpPr txBox="1"/>
          <p:nvPr/>
        </p:nvSpPr>
        <p:spPr>
          <a:xfrm>
            <a:off x="438511" y="1397080"/>
            <a:ext cx="11008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dirty="0"/>
              <a:t>Il D.L. Energia ha ammesso la «</a:t>
            </a:r>
            <a:r>
              <a:rPr lang="it-IT" sz="2800" b="1" dirty="0"/>
              <a:t>condivisione energetica</a:t>
            </a:r>
            <a:r>
              <a:rPr lang="it-IT" sz="2800" dirty="0"/>
              <a:t>»</a:t>
            </a:r>
          </a:p>
        </p:txBody>
      </p:sp>
      <p:sp>
        <p:nvSpPr>
          <p:cNvPr id="5" name="Text Box 99">
            <a:extLst>
              <a:ext uri="{FF2B5EF4-FFF2-40B4-BE49-F238E27FC236}">
                <a16:creationId xmlns:a16="http://schemas.microsoft.com/office/drawing/2014/main" id="{2B03AB23-1070-C7FD-E9E3-49693335E7D4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3707003" y="4658359"/>
            <a:ext cx="10055" cy="1454"/>
          </a:xfrm>
          <a:prstGeom prst="rect">
            <a:avLst/>
          </a:prstGeom>
          <a:noFill/>
          <a:ln w="10066">
            <a:solidFill>
              <a:srgbClr val="70AD4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t" anchorCtr="0" upright="1">
            <a:noAutofit/>
          </a:bodyPr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15B576-65B9-1611-D17F-11368002AE3C}"/>
              </a:ext>
            </a:extLst>
          </p:cNvPr>
          <p:cNvSpPr txBox="1"/>
          <p:nvPr/>
        </p:nvSpPr>
        <p:spPr>
          <a:xfrm>
            <a:off x="438511" y="2176086"/>
            <a:ext cx="110088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800" u="sng" dirty="0"/>
              <a:t>Definizione</a:t>
            </a:r>
            <a:r>
              <a:rPr lang="it-IT" sz="2800" b="1" dirty="0"/>
              <a:t>:  </a:t>
            </a:r>
            <a:r>
              <a:rPr lang="it-IT" sz="2800" dirty="0"/>
              <a:t>E’ necessario dimostrare che l’energia non auto consumata direttamente (l’eccedenza) quando è immessa in rete trova «</a:t>
            </a:r>
            <a:r>
              <a:rPr lang="it-IT" sz="2800" b="1" dirty="0"/>
              <a:t>corrispondente consumo</a:t>
            </a:r>
            <a:r>
              <a:rPr lang="it-IT" sz="2800" dirty="0"/>
              <a:t>» nelle vicinanze, allora tale energia si può definire: «</a:t>
            </a:r>
            <a:r>
              <a:rPr lang="it-IT" sz="2800" b="1" dirty="0"/>
              <a:t>energia condivisa</a:t>
            </a:r>
            <a:r>
              <a:rPr lang="it-IT" sz="2800" dirty="0"/>
              <a:t>».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BEE74D-F157-0F92-CB9A-B8A0C484B2CD}"/>
              </a:ext>
            </a:extLst>
          </p:cNvPr>
          <p:cNvSpPr txBox="1"/>
          <p:nvPr/>
        </p:nvSpPr>
        <p:spPr>
          <a:xfrm>
            <a:off x="20911" y="40466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La normativa delle CER: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D.L. Energia – 01 marzo 2022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8737A6-F439-29EC-4861-CDAB0697CBD7}"/>
              </a:ext>
            </a:extLst>
          </p:cNvPr>
          <p:cNvSpPr txBox="1"/>
          <p:nvPr/>
        </p:nvSpPr>
        <p:spPr>
          <a:xfrm>
            <a:off x="438511" y="4247754"/>
            <a:ext cx="11008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dirty="0"/>
              <a:t>Dove si può realizzare la «</a:t>
            </a:r>
            <a:r>
              <a:rPr lang="it-IT" sz="2800" b="1" dirty="0"/>
              <a:t>condivisione energetica</a:t>
            </a:r>
            <a:r>
              <a:rPr lang="it-IT" sz="2800" dirty="0"/>
              <a:t>»?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B536CE0-342A-B932-08B5-E9E771A47826}"/>
              </a:ext>
            </a:extLst>
          </p:cNvPr>
          <p:cNvSpPr txBox="1"/>
          <p:nvPr/>
        </p:nvSpPr>
        <p:spPr>
          <a:xfrm>
            <a:off x="448566" y="5026760"/>
            <a:ext cx="10988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In una </a:t>
            </a:r>
          </a:p>
          <a:p>
            <a:r>
              <a:rPr lang="it-IT" b="1" dirty="0">
                <a:solidFill>
                  <a:srgbClr val="00B050"/>
                </a:solidFill>
              </a:rPr>
              <a:t>CER - Comunità Energetica Rinnovabile</a:t>
            </a:r>
          </a:p>
        </p:txBody>
      </p:sp>
      <p:pic>
        <p:nvPicPr>
          <p:cNvPr id="4" name="Immagine 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CA4C02E-797B-4CD4-1385-B2AB9BFA8B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9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5B331-7F8F-3B95-E018-2749A892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1B8070-91FC-39A7-E40C-FA6B68EC1B69}"/>
              </a:ext>
            </a:extLst>
          </p:cNvPr>
          <p:cNvSpPr txBox="1"/>
          <p:nvPr/>
        </p:nvSpPr>
        <p:spPr>
          <a:xfrm>
            <a:off x="164909" y="1268760"/>
            <a:ext cx="1124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3200" b="1" dirty="0"/>
              <a:t>CER = Comunità Energetiche Rinnovabili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6BD5ED-39D5-FF0D-F305-7ED91E32BF71}"/>
              </a:ext>
            </a:extLst>
          </p:cNvPr>
          <p:cNvSpPr txBox="1"/>
          <p:nvPr/>
        </p:nvSpPr>
        <p:spPr>
          <a:xfrm>
            <a:off x="265707" y="1965257"/>
            <a:ext cx="11146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dirty="0"/>
              <a:t>Entità giuridica costituita da </a:t>
            </a:r>
          </a:p>
          <a:p>
            <a:r>
              <a:rPr lang="it-IT" sz="2800" b="1" dirty="0"/>
              <a:t>produttori e consumatori di energia</a:t>
            </a:r>
            <a:endParaRPr lang="it-IT" sz="28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98B3E4-AC59-D9E8-8A9C-39C2A2808F85}"/>
              </a:ext>
            </a:extLst>
          </p:cNvPr>
          <p:cNvSpPr txBox="1"/>
          <p:nvPr/>
        </p:nvSpPr>
        <p:spPr>
          <a:xfrm>
            <a:off x="20912" y="40466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Definizione CER: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aspetti tecnici e giuridici fondamentali.</a:t>
            </a:r>
            <a:endParaRPr lang="it-IT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64AF8A-8A2B-A2CD-7527-AEA7562AFE44}"/>
              </a:ext>
            </a:extLst>
          </p:cNvPr>
          <p:cNvSpPr txBox="1"/>
          <p:nvPr/>
        </p:nvSpPr>
        <p:spPr>
          <a:xfrm>
            <a:off x="265707" y="3227856"/>
            <a:ext cx="1114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b="1" dirty="0"/>
              <a:t>Comune, Enti territoriali, Cittadini e Imprese.</a:t>
            </a:r>
          </a:p>
        </p:txBody>
      </p:sp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45046110-27B3-E406-36DC-82B83D5B45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Le liste di attesa per l'inserimento degli anziani in casa ...">
            <a:extLst>
              <a:ext uri="{FF2B5EF4-FFF2-40B4-BE49-F238E27FC236}">
                <a16:creationId xmlns:a16="http://schemas.microsoft.com/office/drawing/2014/main" id="{1D45EE51-C3CC-C03A-2467-4A4EA481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82" y="4219562"/>
            <a:ext cx="2314188" cy="172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voratrici di un'impresa di pulizie su uno sfondo bianco. Illustrazione  vettoriale in uno stile piatto | Vettore Premium">
            <a:extLst>
              <a:ext uri="{FF2B5EF4-FFF2-40B4-BE49-F238E27FC236}">
                <a16:creationId xmlns:a16="http://schemas.microsoft.com/office/drawing/2014/main" id="{1DE40D64-4FB6-C1B3-613C-841E8257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848" y="4126641"/>
            <a:ext cx="1948815" cy="19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magini di Famiglia Disegno - Download gratuiti su Freepik">
            <a:extLst>
              <a:ext uri="{FF2B5EF4-FFF2-40B4-BE49-F238E27FC236}">
                <a16:creationId xmlns:a16="http://schemas.microsoft.com/office/drawing/2014/main" id="{5601E135-74C9-A0FB-306F-941A65EB7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8"/>
          <a:stretch/>
        </p:blipFill>
        <p:spPr bwMode="auto">
          <a:xfrm>
            <a:off x="6612001" y="4175638"/>
            <a:ext cx="1948816" cy="184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une di Calcinato">
            <a:extLst>
              <a:ext uri="{FF2B5EF4-FFF2-40B4-BE49-F238E27FC236}">
                <a16:creationId xmlns:a16="http://schemas.microsoft.com/office/drawing/2014/main" id="{C5C623C5-325E-D93A-F572-42E75B948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5" y="3859995"/>
            <a:ext cx="2593340" cy="259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6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65284-51E2-D969-50A3-31BE454E9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B88DB8-B385-E84B-5589-ED44AFB5DBF9}"/>
              </a:ext>
            </a:extLst>
          </p:cNvPr>
          <p:cNvSpPr txBox="1"/>
          <p:nvPr/>
        </p:nvSpPr>
        <p:spPr>
          <a:xfrm>
            <a:off x="164909" y="1268760"/>
            <a:ext cx="1124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3200" b="1" dirty="0"/>
              <a:t>CER = Comunità Energetiche Rinnovabili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78054B-788B-C45C-B777-97FC34817426}"/>
              </a:ext>
            </a:extLst>
          </p:cNvPr>
          <p:cNvSpPr txBox="1"/>
          <p:nvPr/>
        </p:nvSpPr>
        <p:spPr>
          <a:xfrm>
            <a:off x="265707" y="1965257"/>
            <a:ext cx="11146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dirty="0"/>
              <a:t>Entità giuridica costituita da </a:t>
            </a:r>
          </a:p>
          <a:p>
            <a:r>
              <a:rPr lang="it-IT" sz="2800" b="1" dirty="0"/>
              <a:t>produttori e consumatori di energia</a:t>
            </a:r>
            <a:endParaRPr lang="it-IT" sz="2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C39A77-B6C2-8479-4300-808DD3F8D57A}"/>
              </a:ext>
            </a:extLst>
          </p:cNvPr>
          <p:cNvSpPr txBox="1"/>
          <p:nvPr/>
        </p:nvSpPr>
        <p:spPr>
          <a:xfrm>
            <a:off x="265707" y="4059568"/>
            <a:ext cx="11146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it-IT" sz="2800" dirty="0"/>
              <a:t>Soggetti che, all’interno di </a:t>
            </a:r>
            <a:r>
              <a:rPr lang="it-IT" sz="2800" b="1" u="sng" dirty="0"/>
              <a:t>un’area geografica «definita»</a:t>
            </a:r>
            <a:r>
              <a:rPr lang="it-IT" sz="2800" dirty="0"/>
              <a:t>, sono in grado di autoprodurre energia da fonti energetiche rinnovabili, consumarla e scambiarla in un’ottica di sostenibilità ed autosufficienza energetica.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C4E2A4-E895-0075-859F-C94013FC3B10}"/>
              </a:ext>
            </a:extLst>
          </p:cNvPr>
          <p:cNvSpPr txBox="1"/>
          <p:nvPr/>
        </p:nvSpPr>
        <p:spPr>
          <a:xfrm>
            <a:off x="20912" y="40466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Definizione CER: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aspetti tecnici e giuridici fondamentali.</a:t>
            </a:r>
            <a:endParaRPr lang="it-IT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7C3B3D-E990-AE12-9591-484CA5EFA7B7}"/>
              </a:ext>
            </a:extLst>
          </p:cNvPr>
          <p:cNvSpPr txBox="1"/>
          <p:nvPr/>
        </p:nvSpPr>
        <p:spPr>
          <a:xfrm>
            <a:off x="265707" y="3227856"/>
            <a:ext cx="1114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sz="2800" b="1" dirty="0"/>
              <a:t>Comune, Enti territoriali, Cittadini e Imprese.</a:t>
            </a:r>
          </a:p>
        </p:txBody>
      </p:sp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B489D0D-2366-7F9A-F9DC-0496004D20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75456"/>
            <a:ext cx="1948815" cy="64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2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488B7-45CD-12C8-15A3-8BF0F9777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64A6BF-EC05-437F-F0DD-3C44296931CB}"/>
              </a:ext>
            </a:extLst>
          </p:cNvPr>
          <p:cNvSpPr txBox="1"/>
          <p:nvPr/>
        </p:nvSpPr>
        <p:spPr>
          <a:xfrm>
            <a:off x="260219" y="1189551"/>
            <a:ext cx="3177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400" dirty="0"/>
              <a:t>L</a:t>
            </a:r>
            <a:r>
              <a:rPr lang="it-IT" sz="2400" b="1" dirty="0"/>
              <a:t>’area geografica «definita» </a:t>
            </a:r>
            <a:r>
              <a:rPr lang="it-IT" sz="2400" dirty="0"/>
              <a:t>dalle Cabine Primarie della </a:t>
            </a:r>
          </a:p>
          <a:p>
            <a:pPr algn="l"/>
            <a:endParaRPr lang="it-IT" sz="2400" dirty="0"/>
          </a:p>
          <a:p>
            <a:pPr algn="l"/>
            <a:r>
              <a:rPr lang="it-IT" sz="2400" dirty="0"/>
              <a:t>CER </a:t>
            </a:r>
          </a:p>
          <a:p>
            <a:pPr algn="l"/>
            <a:r>
              <a:rPr lang="it-IT" sz="2400" dirty="0"/>
              <a:t>Calcinato</a:t>
            </a:r>
          </a:p>
          <a:p>
            <a:pPr algn="l"/>
            <a:endParaRPr lang="it-IT" sz="2400" dirty="0"/>
          </a:p>
          <a:p>
            <a:pPr algn="l"/>
            <a:r>
              <a:rPr lang="it-IT" sz="2400" dirty="0"/>
              <a:t>AC001E01509</a:t>
            </a:r>
          </a:p>
          <a:p>
            <a:pPr algn="l"/>
            <a:r>
              <a:rPr lang="it-IT" sz="2400" dirty="0"/>
              <a:t>AC001E01252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85E11E-3992-6195-AEC6-0C6D292C2B1C}"/>
              </a:ext>
            </a:extLst>
          </p:cNvPr>
          <p:cNvSpPr txBox="1"/>
          <p:nvPr/>
        </p:nvSpPr>
        <p:spPr>
          <a:xfrm>
            <a:off x="20912" y="40466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Definizione: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CER - aspetti tecnici e giuridici fondamentali.</a:t>
            </a:r>
            <a:endParaRPr lang="it-IT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10119A8E-E5C9-678E-D932-66307C2D91F2}"/>
                  </a:ext>
                </a:extLst>
              </p14:cNvPr>
              <p14:cNvContentPartPr/>
              <p14:nvPr/>
            </p14:nvContentPartPr>
            <p14:xfrm>
              <a:off x="-1327826" y="3384237"/>
              <a:ext cx="360" cy="3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C6E4E868-ACF7-0879-77A7-DEEE375955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345826" y="3366237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3975CB9A-6CFB-AED2-427B-785E5A433B7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85081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B2E45CC-D56C-33FA-0EBF-9E6F8A983D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9785" y="1189551"/>
            <a:ext cx="7772400" cy="470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21900-ADA9-D899-F90B-FDF11DFC2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77DBFF-8698-5F47-10E4-514475D57DA2}"/>
              </a:ext>
            </a:extLst>
          </p:cNvPr>
          <p:cNvSpPr txBox="1"/>
          <p:nvPr/>
        </p:nvSpPr>
        <p:spPr>
          <a:xfrm>
            <a:off x="260219" y="1189551"/>
            <a:ext cx="3177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it-IT" sz="2400" dirty="0"/>
              <a:t>L</a:t>
            </a:r>
            <a:r>
              <a:rPr lang="it-IT" sz="2400" b="1" dirty="0"/>
              <a:t>’area geografica «definita» </a:t>
            </a:r>
            <a:r>
              <a:rPr lang="it-IT" sz="2400" dirty="0"/>
              <a:t>dalle Cabine Primarie della </a:t>
            </a:r>
          </a:p>
          <a:p>
            <a:pPr algn="l"/>
            <a:endParaRPr lang="it-IT" sz="2400" dirty="0"/>
          </a:p>
          <a:p>
            <a:pPr algn="l"/>
            <a:r>
              <a:rPr lang="it-IT" sz="2400" dirty="0"/>
              <a:t>CER </a:t>
            </a:r>
          </a:p>
          <a:p>
            <a:pPr algn="l"/>
            <a:r>
              <a:rPr lang="it-IT" sz="2400" dirty="0"/>
              <a:t>Calcinato</a:t>
            </a:r>
          </a:p>
          <a:p>
            <a:pPr algn="l"/>
            <a:endParaRPr lang="it-IT" sz="2400" dirty="0"/>
          </a:p>
          <a:p>
            <a:pPr algn="l"/>
            <a:r>
              <a:rPr lang="it-IT" sz="2400" dirty="0"/>
              <a:t>AC001E01509</a:t>
            </a:r>
          </a:p>
          <a:p>
            <a:pPr algn="l"/>
            <a:r>
              <a:rPr lang="it-IT" sz="2400" dirty="0"/>
              <a:t>AC001E01252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34D07D-6B15-CFBF-CF56-18B319A7CC2B}"/>
              </a:ext>
            </a:extLst>
          </p:cNvPr>
          <p:cNvSpPr txBox="1"/>
          <p:nvPr/>
        </p:nvSpPr>
        <p:spPr>
          <a:xfrm>
            <a:off x="20912" y="40466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0EA00"/>
                </a:solidFill>
                <a:latin typeface="Trebuchet MS" panose="020B0603020202020204" pitchFamily="34" charset="0"/>
              </a:rPr>
              <a:t>Definizione: </a:t>
            </a:r>
            <a:r>
              <a:rPr lang="it-IT" sz="2400" dirty="0">
                <a:solidFill>
                  <a:schemeClr val="bg1"/>
                </a:solidFill>
                <a:latin typeface="Trebuchet MS" panose="020B0603020202020204" pitchFamily="34" charset="0"/>
              </a:rPr>
              <a:t>CER - aspetti tecnici e giuridici fondamentali.</a:t>
            </a:r>
            <a:endParaRPr lang="it-IT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AB1B3290-AB16-3755-55F7-E42F138ACBD5}"/>
                  </a:ext>
                </a:extLst>
              </p14:cNvPr>
              <p14:cNvContentPartPr/>
              <p14:nvPr/>
            </p14:nvContentPartPr>
            <p14:xfrm>
              <a:off x="-1327826" y="3384237"/>
              <a:ext cx="360" cy="3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C6E4E868-ACF7-0879-77A7-DEEE375955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345826" y="3366237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2243A706-71FA-F5B6-156C-9BA817EEF3C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5" y="6085081"/>
            <a:ext cx="194881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ADC4270-89AC-76F2-1B3E-E50BEE66DC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9784" y="1189551"/>
            <a:ext cx="7772400" cy="470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46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4042</TotalTime>
  <Words>2078</Words>
  <Application>Microsoft Macintosh PowerPoint</Application>
  <PresentationFormat>Widescreen</PresentationFormat>
  <Paragraphs>228</Paragraphs>
  <Slides>32</Slides>
  <Notes>32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Arial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Massimiliano Faini</dc:creator>
  <cp:lastModifiedBy>Massimiliano Faini</cp:lastModifiedBy>
  <cp:revision>45</cp:revision>
  <cp:lastPrinted>2025-04-14T09:30:31Z</cp:lastPrinted>
  <dcterms:created xsi:type="dcterms:W3CDTF">2024-11-11T13:16:56Z</dcterms:created>
  <dcterms:modified xsi:type="dcterms:W3CDTF">2025-09-03T06:23:49Z</dcterms:modified>
</cp:coreProperties>
</file>